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5.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555" r:id="rId5"/>
    <p:sldMasterId id="2147484542" r:id="rId6"/>
    <p:sldMasterId id="2147484544" r:id="rId7"/>
  </p:sldMasterIdLst>
  <p:notesMasterIdLst>
    <p:notesMasterId r:id="rId25"/>
  </p:notesMasterIdLst>
  <p:sldIdLst>
    <p:sldId id="2134806423" r:id="rId8"/>
    <p:sldId id="2134806435" r:id="rId9"/>
    <p:sldId id="2134806436" r:id="rId10"/>
    <p:sldId id="2134806437" r:id="rId11"/>
    <p:sldId id="2134806427" r:id="rId12"/>
    <p:sldId id="2134806430" r:id="rId13"/>
    <p:sldId id="2134806440" r:id="rId14"/>
    <p:sldId id="2134806441" r:id="rId15"/>
    <p:sldId id="2134806428" r:id="rId16"/>
    <p:sldId id="2134806433" r:id="rId17"/>
    <p:sldId id="2134806434" r:id="rId18"/>
    <p:sldId id="2134806429" r:id="rId19"/>
    <p:sldId id="2134806418" r:id="rId20"/>
    <p:sldId id="2134806420" r:id="rId21"/>
    <p:sldId id="2134806439" r:id="rId22"/>
    <p:sldId id="2134806438" r:id="rId23"/>
    <p:sldId id="2134806432"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AB9B1-7564-473E-9B34-B44A9289AF7B}" v="1" dt="2025-12-04T22:02:56.473"/>
    <p1510:client id="{F07A65DC-09AE-43D4-AAA5-BD0E4EB76B85}" v="10" dt="2025-12-05T16:49:46.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3998" autoAdjust="0"/>
  </p:normalViewPr>
  <p:slideViewPr>
    <p:cSldViewPr snapToGrid="0">
      <p:cViewPr varScale="1">
        <p:scale>
          <a:sx n="35" d="100"/>
          <a:sy n="35" d="100"/>
        </p:scale>
        <p:origin x="824"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ott, Tyler" userId="2f71d076-24c0-49ee-bf05-8836d42e6eb6" providerId="ADAL" clId="{0EBD4988-2546-45C0-BA1C-66919AC41529}"/>
    <pc:docChg chg="undo custSel addSld delSld modSld sldOrd addMainMaster">
      <pc:chgData name="Elliott, Tyler" userId="2f71d076-24c0-49ee-bf05-8836d42e6eb6" providerId="ADAL" clId="{0EBD4988-2546-45C0-BA1C-66919AC41529}" dt="2025-12-05T16:50:47.900" v="770" actId="20577"/>
      <pc:docMkLst>
        <pc:docMk/>
      </pc:docMkLst>
      <pc:sldChg chg="modSp mod">
        <pc:chgData name="Elliott, Tyler" userId="2f71d076-24c0-49ee-bf05-8836d42e6eb6" providerId="ADAL" clId="{0EBD4988-2546-45C0-BA1C-66919AC41529}" dt="2025-12-05T16:49:20.613" v="693" actId="20577"/>
        <pc:sldMkLst>
          <pc:docMk/>
          <pc:sldMk cId="1297570180" sldId="2134806418"/>
        </pc:sldMkLst>
        <pc:spChg chg="mod">
          <ac:chgData name="Elliott, Tyler" userId="2f71d076-24c0-49ee-bf05-8836d42e6eb6" providerId="ADAL" clId="{0EBD4988-2546-45C0-BA1C-66919AC41529}" dt="2025-12-05T16:49:20.613" v="693" actId="20577"/>
          <ac:spMkLst>
            <pc:docMk/>
            <pc:sldMk cId="1297570180" sldId="2134806418"/>
            <ac:spMk id="2" creationId="{21D26D2A-FAC6-4AFF-29A7-158BEA8F467C}"/>
          </ac:spMkLst>
        </pc:spChg>
      </pc:sldChg>
      <pc:sldChg chg="modSp mod">
        <pc:chgData name="Elliott, Tyler" userId="2f71d076-24c0-49ee-bf05-8836d42e6eb6" providerId="ADAL" clId="{0EBD4988-2546-45C0-BA1C-66919AC41529}" dt="2025-12-05T16:49:41.084" v="723" actId="20577"/>
        <pc:sldMkLst>
          <pc:docMk/>
          <pc:sldMk cId="2293125349" sldId="2134806420"/>
        </pc:sldMkLst>
        <pc:spChg chg="mod">
          <ac:chgData name="Elliott, Tyler" userId="2f71d076-24c0-49ee-bf05-8836d42e6eb6" providerId="ADAL" clId="{0EBD4988-2546-45C0-BA1C-66919AC41529}" dt="2025-12-05T16:49:41.084" v="723" actId="20577"/>
          <ac:spMkLst>
            <pc:docMk/>
            <pc:sldMk cId="2293125349" sldId="2134806420"/>
            <ac:spMk id="2" creationId="{D6388477-E4AC-A73D-80FA-C327C4E25CEB}"/>
          </ac:spMkLst>
        </pc:spChg>
      </pc:sldChg>
      <pc:sldChg chg="addSp modSp mod">
        <pc:chgData name="Elliott, Tyler" userId="2f71d076-24c0-49ee-bf05-8836d42e6eb6" providerId="ADAL" clId="{0EBD4988-2546-45C0-BA1C-66919AC41529}" dt="2025-12-05T16:50:47.900" v="770" actId="20577"/>
        <pc:sldMkLst>
          <pc:docMk/>
          <pc:sldMk cId="3316926654" sldId="2134806423"/>
        </pc:sldMkLst>
        <pc:spChg chg="add mod">
          <ac:chgData name="Elliott, Tyler" userId="2f71d076-24c0-49ee-bf05-8836d42e6eb6" providerId="ADAL" clId="{0EBD4988-2546-45C0-BA1C-66919AC41529}" dt="2025-12-05T16:50:47.900" v="770" actId="20577"/>
          <ac:spMkLst>
            <pc:docMk/>
            <pc:sldMk cId="3316926654" sldId="2134806423"/>
            <ac:spMk id="5" creationId="{FA96B0D1-A099-35CF-23F4-D436560CEFFB}"/>
          </ac:spMkLst>
        </pc:spChg>
      </pc:sldChg>
      <pc:sldChg chg="modSp mod ord">
        <pc:chgData name="Elliott, Tyler" userId="2f71d076-24c0-49ee-bf05-8836d42e6eb6" providerId="ADAL" clId="{0EBD4988-2546-45C0-BA1C-66919AC41529}" dt="2025-12-05T15:24:32.212" v="277" actId="20577"/>
        <pc:sldMkLst>
          <pc:docMk/>
          <pc:sldMk cId="2825619767" sldId="2134806430"/>
        </pc:sldMkLst>
        <pc:spChg chg="mod">
          <ac:chgData name="Elliott, Tyler" userId="2f71d076-24c0-49ee-bf05-8836d42e6eb6" providerId="ADAL" clId="{0EBD4988-2546-45C0-BA1C-66919AC41529}" dt="2025-12-05T15:21:50.820" v="77" actId="20577"/>
          <ac:spMkLst>
            <pc:docMk/>
            <pc:sldMk cId="2825619767" sldId="2134806430"/>
            <ac:spMk id="4" creationId="{BECF2D46-6CAE-FF0E-1D8A-54CE60773F62}"/>
          </ac:spMkLst>
        </pc:spChg>
        <pc:spChg chg="mod">
          <ac:chgData name="Elliott, Tyler" userId="2f71d076-24c0-49ee-bf05-8836d42e6eb6" providerId="ADAL" clId="{0EBD4988-2546-45C0-BA1C-66919AC41529}" dt="2025-12-05T15:24:32.212" v="277" actId="20577"/>
          <ac:spMkLst>
            <pc:docMk/>
            <pc:sldMk cId="2825619767" sldId="2134806430"/>
            <ac:spMk id="6" creationId="{32964FD3-A487-D8C7-59CA-34D4D1F04C22}"/>
          </ac:spMkLst>
        </pc:spChg>
      </pc:sldChg>
      <pc:sldChg chg="modSp mod">
        <pc:chgData name="Elliott, Tyler" userId="2f71d076-24c0-49ee-bf05-8836d42e6eb6" providerId="ADAL" clId="{0EBD4988-2546-45C0-BA1C-66919AC41529}" dt="2025-12-05T16:19:34.293" v="280" actId="20577"/>
        <pc:sldMkLst>
          <pc:docMk/>
          <pc:sldMk cId="4228489656" sldId="2134806433"/>
        </pc:sldMkLst>
        <pc:spChg chg="mod">
          <ac:chgData name="Elliott, Tyler" userId="2f71d076-24c0-49ee-bf05-8836d42e6eb6" providerId="ADAL" clId="{0EBD4988-2546-45C0-BA1C-66919AC41529}" dt="2025-12-05T16:19:34.293" v="280" actId="20577"/>
          <ac:spMkLst>
            <pc:docMk/>
            <pc:sldMk cId="4228489656" sldId="2134806433"/>
            <ac:spMk id="4" creationId="{F2364572-980D-4A65-832D-7AD81145C5BB}"/>
          </ac:spMkLst>
        </pc:spChg>
      </pc:sldChg>
      <pc:sldChg chg="add">
        <pc:chgData name="Elliott, Tyler" userId="2f71d076-24c0-49ee-bf05-8836d42e6eb6" providerId="ADAL" clId="{0EBD4988-2546-45C0-BA1C-66919AC41529}" dt="2025-12-04T22:01:46.615" v="1"/>
        <pc:sldMkLst>
          <pc:docMk/>
          <pc:sldMk cId="280476678" sldId="2134806435"/>
        </pc:sldMkLst>
      </pc:sldChg>
      <pc:sldChg chg="add">
        <pc:chgData name="Elliott, Tyler" userId="2f71d076-24c0-49ee-bf05-8836d42e6eb6" providerId="ADAL" clId="{0EBD4988-2546-45C0-BA1C-66919AC41529}" dt="2025-12-04T22:01:50.132" v="3"/>
        <pc:sldMkLst>
          <pc:docMk/>
          <pc:sldMk cId="2754337206" sldId="2134806436"/>
        </pc:sldMkLst>
      </pc:sldChg>
      <pc:sldChg chg="modSp add mod">
        <pc:chgData name="Elliott, Tyler" userId="2f71d076-24c0-49ee-bf05-8836d42e6eb6" providerId="ADAL" clId="{0EBD4988-2546-45C0-BA1C-66919AC41529}" dt="2025-12-05T16:45:49.244" v="635" actId="313"/>
        <pc:sldMkLst>
          <pc:docMk/>
          <pc:sldMk cId="1801829561" sldId="2134806437"/>
        </pc:sldMkLst>
        <pc:spChg chg="mod">
          <ac:chgData name="Elliott, Tyler" userId="2f71d076-24c0-49ee-bf05-8836d42e6eb6" providerId="ADAL" clId="{0EBD4988-2546-45C0-BA1C-66919AC41529}" dt="2025-12-05T16:45:49.244" v="635" actId="313"/>
          <ac:spMkLst>
            <pc:docMk/>
            <pc:sldMk cId="1801829561" sldId="2134806437"/>
            <ac:spMk id="4" creationId="{C2C5552A-CAFF-3527-C887-250EEE60EADA}"/>
          </ac:spMkLst>
        </pc:spChg>
      </pc:sldChg>
      <pc:sldChg chg="addSp delSp modSp add mod">
        <pc:chgData name="Elliott, Tyler" userId="2f71d076-24c0-49ee-bf05-8836d42e6eb6" providerId="ADAL" clId="{0EBD4988-2546-45C0-BA1C-66919AC41529}" dt="2025-12-04T22:03:35.374" v="47" actId="1076"/>
        <pc:sldMkLst>
          <pc:docMk/>
          <pc:sldMk cId="1040242344" sldId="2134806438"/>
        </pc:sldMkLst>
        <pc:spChg chg="mod">
          <ac:chgData name="Elliott, Tyler" userId="2f71d076-24c0-49ee-bf05-8836d42e6eb6" providerId="ADAL" clId="{0EBD4988-2546-45C0-BA1C-66919AC41529}" dt="2025-12-04T22:02:51.358" v="23" actId="20577"/>
          <ac:spMkLst>
            <pc:docMk/>
            <pc:sldMk cId="1040242344" sldId="2134806438"/>
            <ac:spMk id="3" creationId="{DF3D89F1-EB93-2F94-9B17-64C0517271A4}"/>
          </ac:spMkLst>
        </pc:spChg>
        <pc:spChg chg="mod">
          <ac:chgData name="Elliott, Tyler" userId="2f71d076-24c0-49ee-bf05-8836d42e6eb6" providerId="ADAL" clId="{0EBD4988-2546-45C0-BA1C-66919AC41529}" dt="2025-12-04T22:03:35.374" v="47" actId="1076"/>
          <ac:spMkLst>
            <pc:docMk/>
            <pc:sldMk cId="1040242344" sldId="2134806438"/>
            <ac:spMk id="5" creationId="{54382957-A840-C0F9-0237-B5CD9DB53BDC}"/>
          </ac:spMkLst>
        </pc:spChg>
        <pc:grpChg chg="add mod">
          <ac:chgData name="Elliott, Tyler" userId="2f71d076-24c0-49ee-bf05-8836d42e6eb6" providerId="ADAL" clId="{0EBD4988-2546-45C0-BA1C-66919AC41529}" dt="2025-12-04T22:03:08.078" v="26" actId="1076"/>
          <ac:grpSpMkLst>
            <pc:docMk/>
            <pc:sldMk cId="1040242344" sldId="2134806438"/>
            <ac:grpSpMk id="4" creationId="{8615F867-C7CF-FE1B-5F12-B525C325B492}"/>
          </ac:grpSpMkLst>
        </pc:grpChg>
        <pc:grpChg chg="del">
          <ac:chgData name="Elliott, Tyler" userId="2f71d076-24c0-49ee-bf05-8836d42e6eb6" providerId="ADAL" clId="{0EBD4988-2546-45C0-BA1C-66919AC41529}" dt="2025-12-04T22:02:58.502" v="25" actId="478"/>
          <ac:grpSpMkLst>
            <pc:docMk/>
            <pc:sldMk cId="1040242344" sldId="2134806438"/>
            <ac:grpSpMk id="8" creationId="{F4C120FD-D4A7-9855-82B0-0AAA23A9E372}"/>
          </ac:grpSpMkLst>
        </pc:grpChg>
        <pc:grpChg chg="del">
          <ac:chgData name="Elliott, Tyler" userId="2f71d076-24c0-49ee-bf05-8836d42e6eb6" providerId="ADAL" clId="{0EBD4988-2546-45C0-BA1C-66919AC41529}" dt="2025-12-04T22:02:45.127" v="19" actId="478"/>
          <ac:grpSpMkLst>
            <pc:docMk/>
            <pc:sldMk cId="1040242344" sldId="2134806438"/>
            <ac:grpSpMk id="11" creationId="{FF068C06-DE6E-AAB7-3CFC-2F959D56CAD1}"/>
          </ac:grpSpMkLst>
        </pc:grpChg>
        <pc:picChg chg="mod">
          <ac:chgData name="Elliott, Tyler" userId="2f71d076-24c0-49ee-bf05-8836d42e6eb6" providerId="ADAL" clId="{0EBD4988-2546-45C0-BA1C-66919AC41529}" dt="2025-12-04T22:02:56.472" v="24" actId="571"/>
          <ac:picMkLst>
            <pc:docMk/>
            <pc:sldMk cId="1040242344" sldId="2134806438"/>
            <ac:picMk id="6" creationId="{DA60722E-3921-495D-07DA-06289736E9B4}"/>
          </ac:picMkLst>
        </pc:picChg>
      </pc:sldChg>
      <pc:sldChg chg="addSp delSp modSp add mod">
        <pc:chgData name="Elliott, Tyler" userId="2f71d076-24c0-49ee-bf05-8836d42e6eb6" providerId="ADAL" clId="{0EBD4988-2546-45C0-BA1C-66919AC41529}" dt="2025-12-05T16:49:54.127" v="758" actId="20577"/>
        <pc:sldMkLst>
          <pc:docMk/>
          <pc:sldMk cId="2384944204" sldId="2134806439"/>
        </pc:sldMkLst>
        <pc:spChg chg="del mod">
          <ac:chgData name="Elliott, Tyler" userId="2f71d076-24c0-49ee-bf05-8836d42e6eb6" providerId="ADAL" clId="{0EBD4988-2546-45C0-BA1C-66919AC41529}" dt="2025-12-05T16:47:03.955" v="652" actId="478"/>
          <ac:spMkLst>
            <pc:docMk/>
            <pc:sldMk cId="2384944204" sldId="2134806439"/>
            <ac:spMk id="2" creationId="{9A4F428E-2515-11E4-8783-F70AF582A304}"/>
          </ac:spMkLst>
        </pc:spChg>
        <pc:spChg chg="add del mod">
          <ac:chgData name="Elliott, Tyler" userId="2f71d076-24c0-49ee-bf05-8836d42e6eb6" providerId="ADAL" clId="{0EBD4988-2546-45C0-BA1C-66919AC41529}" dt="2025-12-05T16:49:54.127" v="758" actId="20577"/>
          <ac:spMkLst>
            <pc:docMk/>
            <pc:sldMk cId="2384944204" sldId="2134806439"/>
            <ac:spMk id="6" creationId="{8F9235B7-C8E7-5F56-A116-04CB1492B8E9}"/>
          </ac:spMkLst>
        </pc:spChg>
        <pc:spChg chg="add mod">
          <ac:chgData name="Elliott, Tyler" userId="2f71d076-24c0-49ee-bf05-8836d42e6eb6" providerId="ADAL" clId="{0EBD4988-2546-45C0-BA1C-66919AC41529}" dt="2025-12-05T16:47:08.983" v="654"/>
          <ac:spMkLst>
            <pc:docMk/>
            <pc:sldMk cId="2384944204" sldId="2134806439"/>
            <ac:spMk id="7" creationId="{E35F2314-A9EE-862C-A91A-282C6383E76F}"/>
          </ac:spMkLst>
        </pc:spChg>
        <pc:picChg chg="add mod">
          <ac:chgData name="Elliott, Tyler" userId="2f71d076-24c0-49ee-bf05-8836d42e6eb6" providerId="ADAL" clId="{0EBD4988-2546-45C0-BA1C-66919AC41529}" dt="2025-12-05T16:39:16.967" v="335" actId="1076"/>
          <ac:picMkLst>
            <pc:docMk/>
            <pc:sldMk cId="2384944204" sldId="2134806439"/>
            <ac:picMk id="4" creationId="{3178EA05-F9E2-2C5F-C0B0-1637CCE4CA46}"/>
          </ac:picMkLst>
        </pc:picChg>
        <pc:picChg chg="add mod">
          <ac:chgData name="Elliott, Tyler" userId="2f71d076-24c0-49ee-bf05-8836d42e6eb6" providerId="ADAL" clId="{0EBD4988-2546-45C0-BA1C-66919AC41529}" dt="2025-12-05T16:47:45.524" v="657" actId="1076"/>
          <ac:picMkLst>
            <pc:docMk/>
            <pc:sldMk cId="2384944204" sldId="2134806439"/>
            <ac:picMk id="8" creationId="{8B6882C0-4CA0-9B08-8277-03FBA95880BC}"/>
          </ac:picMkLst>
        </pc:picChg>
        <pc:picChg chg="del">
          <ac:chgData name="Elliott, Tyler" userId="2f71d076-24c0-49ee-bf05-8836d42e6eb6" providerId="ADAL" clId="{0EBD4988-2546-45C0-BA1C-66919AC41529}" dt="2025-12-05T16:22:40.892" v="331" actId="478"/>
          <ac:picMkLst>
            <pc:docMk/>
            <pc:sldMk cId="2384944204" sldId="2134806439"/>
            <ac:picMk id="12" creationId="{2B546226-78FA-4DD0-2F30-AC799DB32FC2}"/>
          </ac:picMkLst>
        </pc:picChg>
        <pc:picChg chg="del">
          <ac:chgData name="Elliott, Tyler" userId="2f71d076-24c0-49ee-bf05-8836d42e6eb6" providerId="ADAL" clId="{0EBD4988-2546-45C0-BA1C-66919AC41529}" dt="2025-12-05T16:22:39.518" v="330" actId="478"/>
          <ac:picMkLst>
            <pc:docMk/>
            <pc:sldMk cId="2384944204" sldId="2134806439"/>
            <ac:picMk id="14" creationId="{C9F1B10C-D619-AFC1-DEFC-D0561CDAE7AA}"/>
          </ac:picMkLst>
        </pc:picChg>
      </pc:sldChg>
      <pc:sldChg chg="modSp add mod">
        <pc:chgData name="Elliott, Tyler" userId="2f71d076-24c0-49ee-bf05-8836d42e6eb6" providerId="ADAL" clId="{0EBD4988-2546-45C0-BA1C-66919AC41529}" dt="2025-12-05T16:44:45.598" v="621" actId="20577"/>
        <pc:sldMkLst>
          <pc:docMk/>
          <pc:sldMk cId="467149049" sldId="2134806440"/>
        </pc:sldMkLst>
        <pc:spChg chg="mod">
          <ac:chgData name="Elliott, Tyler" userId="2f71d076-24c0-49ee-bf05-8836d42e6eb6" providerId="ADAL" clId="{0EBD4988-2546-45C0-BA1C-66919AC41529}" dt="2025-12-05T16:44:45.598" v="621" actId="20577"/>
          <ac:spMkLst>
            <pc:docMk/>
            <pc:sldMk cId="467149049" sldId="2134806440"/>
            <ac:spMk id="4" creationId="{2C5F0AEA-1930-DC70-86A3-8832306E8A86}"/>
          </ac:spMkLst>
        </pc:spChg>
        <pc:spChg chg="mod">
          <ac:chgData name="Elliott, Tyler" userId="2f71d076-24c0-49ee-bf05-8836d42e6eb6" providerId="ADAL" clId="{0EBD4988-2546-45C0-BA1C-66919AC41529}" dt="2025-12-05T16:44:26.505" v="591" actId="20577"/>
          <ac:spMkLst>
            <pc:docMk/>
            <pc:sldMk cId="467149049" sldId="2134806440"/>
            <ac:spMk id="5" creationId="{375FCF22-A619-6B61-78E0-E4D9D7FE08C3}"/>
          </ac:spMkLst>
        </pc:spChg>
        <pc:spChg chg="mod">
          <ac:chgData name="Elliott, Tyler" userId="2f71d076-24c0-49ee-bf05-8836d42e6eb6" providerId="ADAL" clId="{0EBD4988-2546-45C0-BA1C-66919AC41529}" dt="2025-12-05T16:42:19.385" v="425" actId="20577"/>
          <ac:spMkLst>
            <pc:docMk/>
            <pc:sldMk cId="467149049" sldId="2134806440"/>
            <ac:spMk id="7" creationId="{0C807D46-B245-64FC-078B-9207BEACE1F9}"/>
          </ac:spMkLst>
        </pc:spChg>
      </pc:sldChg>
      <pc:sldChg chg="modSp add mod">
        <pc:chgData name="Elliott, Tyler" userId="2f71d076-24c0-49ee-bf05-8836d42e6eb6" providerId="ADAL" clId="{0EBD4988-2546-45C0-BA1C-66919AC41529}" dt="2025-12-05T16:45:57.739" v="651" actId="20577"/>
        <pc:sldMkLst>
          <pc:docMk/>
          <pc:sldMk cId="2122730284" sldId="2134806441"/>
        </pc:sldMkLst>
        <pc:spChg chg="mod">
          <ac:chgData name="Elliott, Tyler" userId="2f71d076-24c0-49ee-bf05-8836d42e6eb6" providerId="ADAL" clId="{0EBD4988-2546-45C0-BA1C-66919AC41529}" dt="2025-12-05T16:45:57.739" v="651" actId="20577"/>
          <ac:spMkLst>
            <pc:docMk/>
            <pc:sldMk cId="2122730284" sldId="2134806441"/>
            <ac:spMk id="4" creationId="{CA1401D5-BE7A-F706-DCD7-AB3E9CCE8F0F}"/>
          </ac:spMkLst>
        </pc:spChg>
      </pc:sldChg>
      <pc:sldChg chg="modSp add del mod">
        <pc:chgData name="Elliott, Tyler" userId="2f71d076-24c0-49ee-bf05-8836d42e6eb6" providerId="ADAL" clId="{0EBD4988-2546-45C0-BA1C-66919AC41529}" dt="2025-12-05T16:50:42.719" v="765" actId="47"/>
        <pc:sldMkLst>
          <pc:docMk/>
          <pc:sldMk cId="2474051781" sldId="2134806442"/>
        </pc:sldMkLst>
        <pc:spChg chg="mod">
          <ac:chgData name="Elliott, Tyler" userId="2f71d076-24c0-49ee-bf05-8836d42e6eb6" providerId="ADAL" clId="{0EBD4988-2546-45C0-BA1C-66919AC41529}" dt="2025-12-05T16:50:21.414" v="762" actId="1076"/>
          <ac:spMkLst>
            <pc:docMk/>
            <pc:sldMk cId="2474051781" sldId="2134806442"/>
            <ac:spMk id="2" creationId="{58BFA716-063F-99EF-6C24-5A2AE65736D8}"/>
          </ac:spMkLst>
        </pc:spChg>
      </pc:sldChg>
      <pc:sldMasterChg chg="addSldLayout">
        <pc:chgData name="Elliott, Tyler" userId="2f71d076-24c0-49ee-bf05-8836d42e6eb6" providerId="ADAL" clId="{0EBD4988-2546-45C0-BA1C-66919AC41529}" dt="2025-12-04T22:01:58.693" v="4" actId="27028"/>
        <pc:sldMasterMkLst>
          <pc:docMk/>
          <pc:sldMasterMk cId="586124532" sldId="2147483648"/>
        </pc:sldMasterMkLst>
        <pc:sldLayoutChg chg="add">
          <pc:chgData name="Elliott, Tyler" userId="2f71d076-24c0-49ee-bf05-8836d42e6eb6" providerId="ADAL" clId="{0EBD4988-2546-45C0-BA1C-66919AC41529}" dt="2025-12-04T22:01:58.693" v="4" actId="27028"/>
          <pc:sldLayoutMkLst>
            <pc:docMk/>
            <pc:sldMasterMk cId="586124532" sldId="2147483648"/>
            <pc:sldLayoutMk cId="685469692" sldId="2147484552"/>
          </pc:sldLayoutMkLst>
        </pc:sldLayoutChg>
      </pc:sldMasterChg>
      <pc:sldMasterChg chg="add addSldLayout">
        <pc:chgData name="Elliott, Tyler" userId="2f71d076-24c0-49ee-bf05-8836d42e6eb6" providerId="ADAL" clId="{0EBD4988-2546-45C0-BA1C-66919AC41529}" dt="2025-12-05T16:41:40.271" v="366" actId="27028"/>
        <pc:sldMasterMkLst>
          <pc:docMk/>
          <pc:sldMasterMk cId="586124532" sldId="2147484544"/>
        </pc:sldMasterMkLst>
        <pc:sldLayoutChg chg="add">
          <pc:chgData name="Elliott, Tyler" userId="2f71d076-24c0-49ee-bf05-8836d42e6eb6" providerId="ADAL" clId="{0EBD4988-2546-45C0-BA1C-66919AC41529}" dt="2025-12-05T16:41:40.271" v="366" actId="27028"/>
          <pc:sldLayoutMkLst>
            <pc:docMk/>
            <pc:sldMasterMk cId="586124532" sldId="2147484544"/>
            <pc:sldLayoutMk cId="3173994230" sldId="2147484535"/>
          </pc:sldLayoutMkLst>
        </pc:sldLayoutChg>
        <pc:sldLayoutChg chg="add">
          <pc:chgData name="Elliott, Tyler" userId="2f71d076-24c0-49ee-bf05-8836d42e6eb6" providerId="ADAL" clId="{0EBD4988-2546-45C0-BA1C-66919AC41529}" dt="2025-12-04T22:01:50.132" v="2" actId="27028"/>
          <pc:sldLayoutMkLst>
            <pc:docMk/>
            <pc:sldMasterMk cId="586124532" sldId="2147484544"/>
            <pc:sldLayoutMk cId="1964264801" sldId="2147484548"/>
          </pc:sldLayoutMkLst>
        </pc:sldLayoutChg>
        <pc:sldLayoutChg chg="add">
          <pc:chgData name="Elliott, Tyler" userId="2f71d076-24c0-49ee-bf05-8836d42e6eb6" providerId="ADAL" clId="{0EBD4988-2546-45C0-BA1C-66919AC41529}" dt="2025-12-04T22:01:46.614" v="0" actId="27028"/>
          <pc:sldLayoutMkLst>
            <pc:docMk/>
            <pc:sldMasterMk cId="586124532" sldId="2147484544"/>
            <pc:sldLayoutMk cId="1848288111" sldId="21474845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D0D4A-8297-466C-AE6C-972DE983EDD1}" type="datetimeFigureOut">
              <a:rPr lang="en-US" smtClean="0"/>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8EA62-8748-4D3B-87AF-F892A860B7A3}" type="slidenum">
              <a:rPr lang="en-US" smtClean="0"/>
              <a:t>‹#›</a:t>
            </a:fld>
            <a:endParaRPr lang="en-US"/>
          </a:p>
        </p:txBody>
      </p:sp>
    </p:spTree>
    <p:extLst>
      <p:ext uri="{BB962C8B-B14F-4D97-AF65-F5344CB8AC3E}">
        <p14:creationId xmlns:p14="http://schemas.microsoft.com/office/powerpoint/2010/main" val="3207514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I appreciate you taking time our of your day to learn a little bit about our Employer Group Retiree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EGRP?  It </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 a group sponsored plan that pays secondary to Medicare.  These plans look and pay like a Medicare Supplement but are not regulated by the State Insurance Division like Medicare Supplements. They are not true Medicare Supplement plans as they are not standardized and regulated by CMS.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238EA62-8748-4D3B-87AF-F892A860B7A3}" type="slidenum">
              <a:rPr lang="en-US" smtClean="0"/>
              <a:t>1</a:t>
            </a:fld>
            <a:endParaRPr lang="en-US"/>
          </a:p>
        </p:txBody>
      </p:sp>
    </p:spTree>
    <p:extLst>
      <p:ext uri="{BB962C8B-B14F-4D97-AF65-F5344CB8AC3E}">
        <p14:creationId xmlns:p14="http://schemas.microsoft.com/office/powerpoint/2010/main" val="2451353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 offers the Employer Group Retiree Program F.  This plan is considered a premium only plan, meaning that once you pay the premium, you will pay nothing further.  Program F will pay the remaining balance for expenses covered by Medicare.  </a:t>
            </a:r>
          </a:p>
          <a:p>
            <a:endParaRPr lang="en-US" dirty="0"/>
          </a:p>
          <a:p>
            <a:r>
              <a:rPr lang="en-US" dirty="0"/>
              <a:t>If you have researched individual </a:t>
            </a:r>
            <a:r>
              <a:rPr lang="en-US" dirty="0" err="1"/>
              <a:t>medicare</a:t>
            </a:r>
            <a:r>
              <a:rPr lang="en-US" dirty="0"/>
              <a:t> supplement policies, Program F offers the same coverage as Plan F in the individual market.  Effective January 1, 2020 there was a federal law passed that for individuals aging into Medicare after January 1</a:t>
            </a:r>
            <a:r>
              <a:rPr lang="en-US" baseline="30000" dirty="0"/>
              <a:t>st</a:t>
            </a:r>
            <a:r>
              <a:rPr lang="en-US" dirty="0"/>
              <a:t> 2020, individual Plan F would not be available for purchase.  The good news is that this does not impact the Program F that UNI has available to you….it will remain available to you regardless of when you age into Medicare. </a:t>
            </a:r>
          </a:p>
        </p:txBody>
      </p:sp>
      <p:sp>
        <p:nvSpPr>
          <p:cNvPr id="4" name="Slide Number Placeholder 3"/>
          <p:cNvSpPr>
            <a:spLocks noGrp="1"/>
          </p:cNvSpPr>
          <p:nvPr>
            <p:ph type="sldNum" sz="quarter" idx="5"/>
          </p:nvPr>
        </p:nvSpPr>
        <p:spPr/>
        <p:txBody>
          <a:bodyPr/>
          <a:lstStyle/>
          <a:p>
            <a:fld id="{1C0A0793-8552-449D-85B5-0095BD3B069D}" type="slidenum">
              <a:rPr lang="en-US" smtClean="0"/>
              <a:t>10</a:t>
            </a:fld>
            <a:endParaRPr lang="en-US" dirty="0"/>
          </a:p>
        </p:txBody>
      </p:sp>
    </p:spTree>
    <p:extLst>
      <p:ext uri="{BB962C8B-B14F-4D97-AF65-F5344CB8AC3E}">
        <p14:creationId xmlns:p14="http://schemas.microsoft.com/office/powerpoint/2010/main" val="2829553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8EA62-8748-4D3B-87AF-F892A860B7A3}" type="slidenum">
              <a:rPr lang="en-US" smtClean="0"/>
              <a:t>11</a:t>
            </a:fld>
            <a:endParaRPr lang="en-US"/>
          </a:p>
        </p:txBody>
      </p:sp>
    </p:spTree>
    <p:extLst>
      <p:ext uri="{BB962C8B-B14F-4D97-AF65-F5344CB8AC3E}">
        <p14:creationId xmlns:p14="http://schemas.microsoft.com/office/powerpoint/2010/main" val="3161360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ea typeface="Calibri" panose="020F0502020204030204" pitchFamily="34" charset="0"/>
                <a:cs typeface="Times New Roman" panose="02020603050405020304" pitchFamily="18" charset="0"/>
              </a:rPr>
              <a:t>Wellmark monitors prior year plan performance, claims data, and benefit design appeal with buyers to determine the appropriate plan design for the next year.  In keeping with our goal to offer simplified and transparent plan offerings there are minimal changes.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a typeface="Calibri" panose="020F0502020204030204" pitchFamily="34" charset="0"/>
                <a:cs typeface="Times New Roman" panose="02020603050405020304" pitchFamily="18" charset="0"/>
              </a:rPr>
              <a:t>Let's review the plan change document in your folder to help you understand the changes for discussions with your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Iowa</a:t>
            </a:r>
          </a:p>
          <a:p>
            <a:endParaRPr lang="en-US" dirty="0"/>
          </a:p>
        </p:txBody>
      </p:sp>
      <p:sp>
        <p:nvSpPr>
          <p:cNvPr id="4" name="Slide Number Placeholder 3"/>
          <p:cNvSpPr>
            <a:spLocks noGrp="1"/>
          </p:cNvSpPr>
          <p:nvPr>
            <p:ph type="sldNum" sz="quarter" idx="5"/>
          </p:nvPr>
        </p:nvSpPr>
        <p:spPr/>
        <p:txBody>
          <a:bodyPr/>
          <a:lstStyle/>
          <a:p>
            <a:fld id="{1C0A0793-8552-449D-85B5-0095BD3B069D}" type="slidenum">
              <a:rPr lang="en-US" smtClean="0"/>
              <a:t>12</a:t>
            </a:fld>
            <a:endParaRPr lang="en-US" dirty="0"/>
          </a:p>
        </p:txBody>
      </p:sp>
    </p:spTree>
    <p:extLst>
      <p:ext uri="{BB962C8B-B14F-4D97-AF65-F5344CB8AC3E}">
        <p14:creationId xmlns:p14="http://schemas.microsoft.com/office/powerpoint/2010/main" val="2896670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group is implemented I send out packets to the group contact which include a Welcome Letter, applications and Medicare brochures.  The group contact would hand this out to the Employee at retirement, they fill out the application and returns I directly to Wellmark.  The group would be very hands off, with little administrative duties. </a:t>
            </a:r>
          </a:p>
        </p:txBody>
      </p:sp>
      <p:sp>
        <p:nvSpPr>
          <p:cNvPr id="4" name="Slide Number Placeholder 3"/>
          <p:cNvSpPr>
            <a:spLocks noGrp="1"/>
          </p:cNvSpPr>
          <p:nvPr>
            <p:ph type="sldNum" sz="quarter" idx="5"/>
          </p:nvPr>
        </p:nvSpPr>
        <p:spPr/>
        <p:txBody>
          <a:bodyPr/>
          <a:lstStyle/>
          <a:p>
            <a:fld id="{2238EA62-8748-4D3B-87AF-F892A860B7A3}" type="slidenum">
              <a:rPr lang="en-US" smtClean="0"/>
              <a:t>13</a:t>
            </a:fld>
            <a:endParaRPr lang="en-US"/>
          </a:p>
        </p:txBody>
      </p:sp>
    </p:spTree>
    <p:extLst>
      <p:ext uri="{BB962C8B-B14F-4D97-AF65-F5344CB8AC3E}">
        <p14:creationId xmlns:p14="http://schemas.microsoft.com/office/powerpoint/2010/main" val="4072788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8EA62-8748-4D3B-87AF-F892A860B7A3}" type="slidenum">
              <a:rPr lang="en-US" smtClean="0"/>
              <a:t>14</a:t>
            </a:fld>
            <a:endParaRPr lang="en-US"/>
          </a:p>
        </p:txBody>
      </p:sp>
    </p:spTree>
    <p:extLst>
      <p:ext uri="{BB962C8B-B14F-4D97-AF65-F5344CB8AC3E}">
        <p14:creationId xmlns:p14="http://schemas.microsoft.com/office/powerpoint/2010/main" val="4124731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8EA62-8748-4D3B-87AF-F892A860B7A3}" type="slidenum">
              <a:rPr lang="en-US" smtClean="0"/>
              <a:t>15</a:t>
            </a:fld>
            <a:endParaRPr lang="en-US"/>
          </a:p>
        </p:txBody>
      </p:sp>
    </p:spTree>
    <p:extLst>
      <p:ext uri="{BB962C8B-B14F-4D97-AF65-F5344CB8AC3E}">
        <p14:creationId xmlns:p14="http://schemas.microsoft.com/office/powerpoint/2010/main" val="3534582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8EA62-8748-4D3B-87AF-F892A860B7A3}" type="slidenum">
              <a:rPr lang="en-US" smtClean="0"/>
              <a:t>16</a:t>
            </a:fld>
            <a:endParaRPr lang="en-US"/>
          </a:p>
        </p:txBody>
      </p:sp>
    </p:spTree>
    <p:extLst>
      <p:ext uri="{BB962C8B-B14F-4D97-AF65-F5344CB8AC3E}">
        <p14:creationId xmlns:p14="http://schemas.microsoft.com/office/powerpoint/2010/main" val="361289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1C0A0793-8552-449D-85B5-0095BD3B069D}" type="slidenum">
              <a:rPr lang="en-US" smtClean="0"/>
              <a:t>2</a:t>
            </a:fld>
            <a:endParaRPr lang="en-US" dirty="0"/>
          </a:p>
        </p:txBody>
      </p:sp>
    </p:spTree>
    <p:extLst>
      <p:ext uri="{BB962C8B-B14F-4D97-AF65-F5344CB8AC3E}">
        <p14:creationId xmlns:p14="http://schemas.microsoft.com/office/powerpoint/2010/main" val="110242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0A0793-8552-449D-85B5-0095BD3B069D}" type="slidenum">
              <a:rPr lang="en-US" smtClean="0"/>
              <a:t>3</a:t>
            </a:fld>
            <a:endParaRPr lang="en-US" dirty="0"/>
          </a:p>
        </p:txBody>
      </p:sp>
    </p:spTree>
    <p:extLst>
      <p:ext uri="{BB962C8B-B14F-4D97-AF65-F5344CB8AC3E}">
        <p14:creationId xmlns:p14="http://schemas.microsoft.com/office/powerpoint/2010/main" val="3836823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0A0793-8552-449D-85B5-0095BD3B069D}" type="slidenum">
              <a:rPr lang="en-US" smtClean="0"/>
              <a:t>4</a:t>
            </a:fld>
            <a:endParaRPr lang="en-US" dirty="0"/>
          </a:p>
        </p:txBody>
      </p:sp>
    </p:spTree>
    <p:extLst>
      <p:ext uri="{BB962C8B-B14F-4D97-AF65-F5344CB8AC3E}">
        <p14:creationId xmlns:p14="http://schemas.microsoft.com/office/powerpoint/2010/main" val="2550594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42938"/>
            <a:ext cx="4806950" cy="2703512"/>
          </a:xfrm>
        </p:spPr>
      </p:sp>
      <p:sp>
        <p:nvSpPr>
          <p:cNvPr id="3" name="Notes Placeholder 2"/>
          <p:cNvSpPr>
            <a:spLocks noGrp="1"/>
          </p:cNvSpPr>
          <p:nvPr>
            <p:ph type="body" idx="1"/>
          </p:nvPr>
        </p:nvSpPr>
        <p:spPr>
          <a:xfrm>
            <a:off x="434310" y="3522157"/>
            <a:ext cx="6156030" cy="12193635"/>
          </a:xfrm>
        </p:spPr>
        <p:txBody>
          <a:bodyPr/>
          <a:lstStyle/>
          <a:p>
            <a:endParaRPr lang="en-US" dirty="0"/>
          </a:p>
          <a:p>
            <a:endParaRPr lang="en-US" dirty="0"/>
          </a:p>
        </p:txBody>
      </p:sp>
      <p:sp>
        <p:nvSpPr>
          <p:cNvPr id="5" name="Date Placeholder 4">
            <a:extLst>
              <a:ext uri="{FF2B5EF4-FFF2-40B4-BE49-F238E27FC236}">
                <a16:creationId xmlns:a16="http://schemas.microsoft.com/office/drawing/2014/main" id="{B85A1719-38FC-4DBF-92A8-2CF5918EDD5B}"/>
              </a:ext>
            </a:extLst>
          </p:cNvPr>
          <p:cNvSpPr>
            <a:spLocks noGrp="1"/>
          </p:cNvSpPr>
          <p:nvPr>
            <p:ph type="dt" idx="1"/>
          </p:nvPr>
        </p:nvSpPr>
        <p:spPr/>
        <p:txBody>
          <a:bodyPr/>
          <a:lstStyle/>
          <a:p>
            <a:endParaRPr lang="en-US" dirty="0"/>
          </a:p>
        </p:txBody>
      </p:sp>
      <p:sp>
        <p:nvSpPr>
          <p:cNvPr id="4" name="Footer Placeholder 3">
            <a:extLst>
              <a:ext uri="{FF2B5EF4-FFF2-40B4-BE49-F238E27FC236}">
                <a16:creationId xmlns:a16="http://schemas.microsoft.com/office/drawing/2014/main" id="{C59D2C08-CD3A-1AF9-BE5A-A63E1BE0D08E}"/>
              </a:ext>
            </a:extLst>
          </p:cNvPr>
          <p:cNvSpPr>
            <a:spLocks noGrp="1"/>
          </p:cNvSpPr>
          <p:nvPr>
            <p:ph type="ftr" sz="quarter" idx="4"/>
          </p:nvPr>
        </p:nvSpPr>
        <p:spPr/>
        <p:txBody>
          <a:bodyPr/>
          <a:lstStyle/>
          <a:p>
            <a:endParaRPr lang="en-US" dirty="0"/>
          </a:p>
        </p:txBody>
      </p:sp>
      <p:sp>
        <p:nvSpPr>
          <p:cNvPr id="7" name="Slide Number Placeholder 6">
            <a:extLst>
              <a:ext uri="{FF2B5EF4-FFF2-40B4-BE49-F238E27FC236}">
                <a16:creationId xmlns:a16="http://schemas.microsoft.com/office/drawing/2014/main" id="{BA98901E-9B39-A933-E9D5-ADB392ACBB48}"/>
              </a:ext>
            </a:extLst>
          </p:cNvPr>
          <p:cNvSpPr>
            <a:spLocks noGrp="1"/>
          </p:cNvSpPr>
          <p:nvPr>
            <p:ph type="sldNum" sz="quarter" idx="5"/>
          </p:nvPr>
        </p:nvSpPr>
        <p:spPr/>
        <p:txBody>
          <a:bodyPr/>
          <a:lstStyle/>
          <a:p>
            <a:fld id="{1C0A0793-8552-449D-85B5-0095BD3B069D}" type="slidenum">
              <a:rPr lang="en-US" smtClean="0"/>
              <a:t>5</a:t>
            </a:fld>
            <a:endParaRPr lang="en-US" dirty="0"/>
          </a:p>
        </p:txBody>
      </p:sp>
    </p:spTree>
    <p:extLst>
      <p:ext uri="{BB962C8B-B14F-4D97-AF65-F5344CB8AC3E}">
        <p14:creationId xmlns:p14="http://schemas.microsoft.com/office/powerpoint/2010/main" val="1672340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determines eligibility</a:t>
            </a:r>
          </a:p>
          <a:p>
            <a:endParaRPr lang="en-US" dirty="0"/>
          </a:p>
          <a:p>
            <a:r>
              <a:rPr lang="en-US" dirty="0"/>
              <a:t>Group may pay full premium for retirees.  In this case Wellmark will bill the group directly or you can require the retiree to pay the full premium.  In this case Wellmark will bill the retiree directly.  </a:t>
            </a:r>
          </a:p>
          <a:p>
            <a:endParaRPr lang="en-US" dirty="0"/>
          </a:p>
          <a:p>
            <a:r>
              <a:rPr lang="en-US" dirty="0"/>
              <a:t>We can also class it out as well, meaning you can have 2 different billing units.  You can choose to pay for some of the employees. </a:t>
            </a:r>
          </a:p>
          <a:p>
            <a:endParaRPr lang="en-US" dirty="0"/>
          </a:p>
        </p:txBody>
      </p:sp>
      <p:sp>
        <p:nvSpPr>
          <p:cNvPr id="4" name="Slide Number Placeholder 3"/>
          <p:cNvSpPr>
            <a:spLocks noGrp="1"/>
          </p:cNvSpPr>
          <p:nvPr>
            <p:ph type="sldNum" sz="quarter" idx="5"/>
          </p:nvPr>
        </p:nvSpPr>
        <p:spPr/>
        <p:txBody>
          <a:bodyPr/>
          <a:lstStyle/>
          <a:p>
            <a:fld id="{2238EA62-8748-4D3B-87AF-F892A860B7A3}" type="slidenum">
              <a:rPr lang="en-US" smtClean="0"/>
              <a:t>6</a:t>
            </a:fld>
            <a:endParaRPr lang="en-US"/>
          </a:p>
        </p:txBody>
      </p:sp>
    </p:spTree>
    <p:extLst>
      <p:ext uri="{BB962C8B-B14F-4D97-AF65-F5344CB8AC3E}">
        <p14:creationId xmlns:p14="http://schemas.microsoft.com/office/powerpoint/2010/main" val="4105551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2C"/>
                </a:solidFill>
                <a:latin typeface="TradeGothicNextLTPro-BdCn" panose="020B0806040303020004" pitchFamily="34" charset="0"/>
              </a:rPr>
              <a:t>Review slide</a:t>
            </a:r>
            <a:endParaRPr lang="en-US" dirty="0"/>
          </a:p>
          <a:p>
            <a:endParaRPr lang="en-US" dirty="0"/>
          </a:p>
        </p:txBody>
      </p:sp>
      <p:sp>
        <p:nvSpPr>
          <p:cNvPr id="4" name="Slide Number Placeholder 3"/>
          <p:cNvSpPr>
            <a:spLocks noGrp="1"/>
          </p:cNvSpPr>
          <p:nvPr>
            <p:ph type="sldNum" sz="quarter" idx="5"/>
          </p:nvPr>
        </p:nvSpPr>
        <p:spPr/>
        <p:txBody>
          <a:bodyPr/>
          <a:lstStyle/>
          <a:p>
            <a:fld id="{1C0A0793-8552-449D-85B5-0095BD3B069D}" type="slidenum">
              <a:rPr lang="en-US" smtClean="0"/>
              <a:t>7</a:t>
            </a:fld>
            <a:endParaRPr lang="en-US" dirty="0"/>
          </a:p>
        </p:txBody>
      </p:sp>
    </p:spTree>
    <p:extLst>
      <p:ext uri="{BB962C8B-B14F-4D97-AF65-F5344CB8AC3E}">
        <p14:creationId xmlns:p14="http://schemas.microsoft.com/office/powerpoint/2010/main" val="1450475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4893E-0D7E-F366-877D-8C7E109283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D80AC-B1EF-37B6-2F7D-533090443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86C9E2-03A3-C23A-F86B-0E9C05A8F2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E9CFC2-DFFA-C11E-B82C-B578DE6567D4}"/>
              </a:ext>
            </a:extLst>
          </p:cNvPr>
          <p:cNvSpPr>
            <a:spLocks noGrp="1"/>
          </p:cNvSpPr>
          <p:nvPr>
            <p:ph type="sldNum" sz="quarter" idx="5"/>
          </p:nvPr>
        </p:nvSpPr>
        <p:spPr/>
        <p:txBody>
          <a:bodyPr/>
          <a:lstStyle/>
          <a:p>
            <a:fld id="{1C0A0793-8552-449D-85B5-0095BD3B069D}" type="slidenum">
              <a:rPr lang="en-US" smtClean="0"/>
              <a:t>8</a:t>
            </a:fld>
            <a:endParaRPr lang="en-US" dirty="0"/>
          </a:p>
        </p:txBody>
      </p:sp>
    </p:spTree>
    <p:extLst>
      <p:ext uri="{BB962C8B-B14F-4D97-AF65-F5344CB8AC3E}">
        <p14:creationId xmlns:p14="http://schemas.microsoft.com/office/powerpoint/2010/main" val="1740218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42938"/>
            <a:ext cx="4806950" cy="2703512"/>
          </a:xfrm>
        </p:spPr>
      </p:sp>
      <p:sp>
        <p:nvSpPr>
          <p:cNvPr id="3" name="Notes Placeholder 2"/>
          <p:cNvSpPr>
            <a:spLocks noGrp="1"/>
          </p:cNvSpPr>
          <p:nvPr>
            <p:ph type="body" idx="1"/>
          </p:nvPr>
        </p:nvSpPr>
        <p:spPr>
          <a:xfrm>
            <a:off x="154459" y="3508465"/>
            <a:ext cx="6963032" cy="7942318"/>
          </a:xfrm>
        </p:spPr>
        <p:txBody>
          <a:bodyPr/>
          <a:lstStyle/>
          <a:p>
            <a:endParaRPr lang="en-US" dirty="0"/>
          </a:p>
          <a:p>
            <a:r>
              <a:rPr lang="en-US" dirty="0"/>
              <a:t>EGRP plans mimic individual Medicare Supplement plans. Highlighted in pink are plans that are no longer offered to those turning 65 after 2020, but because those rules don’t apply to EGRPs they are still available to those newly aging in. Part B deductible is $226. </a:t>
            </a:r>
          </a:p>
        </p:txBody>
      </p:sp>
      <p:sp>
        <p:nvSpPr>
          <p:cNvPr id="5" name="Date Placeholder 4">
            <a:extLst>
              <a:ext uri="{FF2B5EF4-FFF2-40B4-BE49-F238E27FC236}">
                <a16:creationId xmlns:a16="http://schemas.microsoft.com/office/drawing/2014/main" id="{F52A7430-2962-4CDB-B72A-F112639518FE}"/>
              </a:ext>
            </a:extLst>
          </p:cNvPr>
          <p:cNvSpPr>
            <a:spLocks noGrp="1"/>
          </p:cNvSpPr>
          <p:nvPr>
            <p:ph type="dt" idx="1"/>
          </p:nvPr>
        </p:nvSpPr>
        <p:spPr/>
        <p:txBody>
          <a:bodyPr/>
          <a:lstStyle/>
          <a:p>
            <a:endParaRPr lang="en-US" dirty="0"/>
          </a:p>
        </p:txBody>
      </p:sp>
      <p:sp>
        <p:nvSpPr>
          <p:cNvPr id="4" name="Footer Placeholder 3">
            <a:extLst>
              <a:ext uri="{FF2B5EF4-FFF2-40B4-BE49-F238E27FC236}">
                <a16:creationId xmlns:a16="http://schemas.microsoft.com/office/drawing/2014/main" id="{F9EC1D1D-D076-2A0E-03E3-E57CB4C8605F}"/>
              </a:ext>
            </a:extLst>
          </p:cNvPr>
          <p:cNvSpPr>
            <a:spLocks noGrp="1"/>
          </p:cNvSpPr>
          <p:nvPr>
            <p:ph type="ftr" sz="quarter" idx="4"/>
          </p:nvPr>
        </p:nvSpPr>
        <p:spPr/>
        <p:txBody>
          <a:bodyPr/>
          <a:lstStyle/>
          <a:p>
            <a:endParaRPr lang="en-US" dirty="0"/>
          </a:p>
        </p:txBody>
      </p:sp>
      <p:sp>
        <p:nvSpPr>
          <p:cNvPr id="7" name="Slide Number Placeholder 6">
            <a:extLst>
              <a:ext uri="{FF2B5EF4-FFF2-40B4-BE49-F238E27FC236}">
                <a16:creationId xmlns:a16="http://schemas.microsoft.com/office/drawing/2014/main" id="{1AB37996-EF29-B7A9-6151-E63B01E88C8C}"/>
              </a:ext>
            </a:extLst>
          </p:cNvPr>
          <p:cNvSpPr>
            <a:spLocks noGrp="1"/>
          </p:cNvSpPr>
          <p:nvPr>
            <p:ph type="sldNum" sz="quarter" idx="5"/>
          </p:nvPr>
        </p:nvSpPr>
        <p:spPr/>
        <p:txBody>
          <a:bodyPr/>
          <a:lstStyle/>
          <a:p>
            <a:fld id="{1C0A0793-8552-449D-85B5-0095BD3B069D}" type="slidenum">
              <a:rPr lang="en-US" smtClean="0"/>
              <a:t>9</a:t>
            </a:fld>
            <a:endParaRPr lang="en-US" dirty="0"/>
          </a:p>
        </p:txBody>
      </p:sp>
    </p:spTree>
    <p:extLst>
      <p:ext uri="{BB962C8B-B14F-4D97-AF65-F5344CB8AC3E}">
        <p14:creationId xmlns:p14="http://schemas.microsoft.com/office/powerpoint/2010/main" val="684525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 dark blue">
    <p:bg>
      <p:bgPr>
        <a:solidFill>
          <a:srgbClr val="4A739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151879-77B4-4C16-9D18-CC39925C068E}"/>
              </a:ext>
            </a:extLst>
          </p:cNvPr>
          <p:cNvSpPr>
            <a:spLocks noGrp="1"/>
          </p:cNvSpPr>
          <p:nvPr>
            <p:ph type="ftr" sz="quarter" idx="10"/>
          </p:nvPr>
        </p:nvSpPr>
        <p:spPr/>
        <p:txBody>
          <a:bodyPr/>
          <a:lstStyle/>
          <a:p>
            <a:r>
              <a:rPr lang="en-US"/>
              <a:t>Confidential and Proprietary — Wellmark Blue Cross and Blue Shield    |</a:t>
            </a:r>
            <a:endParaRPr lang="en-US" dirty="0"/>
          </a:p>
        </p:txBody>
      </p:sp>
      <p:sp>
        <p:nvSpPr>
          <p:cNvPr id="4" name="Slide Number Placeholder 3">
            <a:extLst>
              <a:ext uri="{FF2B5EF4-FFF2-40B4-BE49-F238E27FC236}">
                <a16:creationId xmlns:a16="http://schemas.microsoft.com/office/drawing/2014/main" id="{89417BD8-CFAC-4A01-AF60-C549B38FC6DB}"/>
              </a:ext>
            </a:extLst>
          </p:cNvPr>
          <p:cNvSpPr>
            <a:spLocks noGrp="1"/>
          </p:cNvSpPr>
          <p:nvPr>
            <p:ph type="sldNum" sz="quarter" idx="11"/>
          </p:nvPr>
        </p:nvSpPr>
        <p:spPr/>
        <p:txBody>
          <a:bodyPr/>
          <a:lstStyle/>
          <a:p>
            <a:fld id="{CC631919-30FA-4DCB-BDC6-FA525ECAEA69}" type="slidenum">
              <a:rPr lang="en-US" smtClean="0"/>
              <a:pPr/>
              <a:t>‹#›</a:t>
            </a:fld>
            <a:endParaRPr lang="en-US" dirty="0"/>
          </a:p>
        </p:txBody>
      </p:sp>
      <p:sp>
        <p:nvSpPr>
          <p:cNvPr id="7" name="Text Placeholder 6">
            <a:extLst>
              <a:ext uri="{FF2B5EF4-FFF2-40B4-BE49-F238E27FC236}">
                <a16:creationId xmlns:a16="http://schemas.microsoft.com/office/drawing/2014/main" id="{1C05F03C-C4EA-473E-ABAC-8A31629FCF26}"/>
              </a:ext>
            </a:extLst>
          </p:cNvPr>
          <p:cNvSpPr>
            <a:spLocks noGrp="1"/>
          </p:cNvSpPr>
          <p:nvPr>
            <p:ph type="body" sz="quarter" idx="14" hasCustomPrompt="1"/>
          </p:nvPr>
        </p:nvSpPr>
        <p:spPr>
          <a:xfrm>
            <a:off x="594819" y="2130551"/>
            <a:ext cx="11006051" cy="2696629"/>
          </a:xfrm>
          <a:prstGeom prst="rect">
            <a:avLst/>
          </a:prstGeom>
        </p:spPr>
        <p:txBody>
          <a:bodyPr/>
          <a:lstStyle>
            <a:lvl1pPr marL="0" indent="0" algn="ctr">
              <a:lnSpc>
                <a:spcPts val="5500"/>
              </a:lnSpc>
              <a:buFontTx/>
              <a:buNone/>
              <a:defRPr sz="3600" b="1" cap="none" spc="-120" baseline="0">
                <a:solidFill>
                  <a:schemeClr val="bg1"/>
                </a:solidFill>
                <a:latin typeface="+mj-lt"/>
              </a:defRPr>
            </a:lvl1pPr>
            <a:lvl2pPr marL="457200" indent="0" algn="r">
              <a:lnSpc>
                <a:spcPts val="2400"/>
              </a:lnSpc>
              <a:buFontTx/>
              <a:buNone/>
              <a:defRPr sz="1600" b="1"/>
            </a:lvl2pPr>
          </a:lstStyle>
          <a:p>
            <a:pPr lvl="0"/>
            <a:r>
              <a:rPr lang="en-US" dirty="0"/>
              <a:t>Divider page sentence case heading goes here.</a:t>
            </a:r>
          </a:p>
        </p:txBody>
      </p:sp>
    </p:spTree>
    <p:custDataLst>
      <p:tags r:id="rId1"/>
    </p:custDataLst>
    <p:extLst>
      <p:ext uri="{BB962C8B-B14F-4D97-AF65-F5344CB8AC3E}">
        <p14:creationId xmlns:p14="http://schemas.microsoft.com/office/powerpoint/2010/main" val="6854696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596BF9-37D3-4772-B2EF-5E75CF934FBD}"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CD295-7CA2-44BB-A929-3D92E4E1FDC9}" type="slidenum">
              <a:rPr lang="en-US" smtClean="0"/>
              <a:t>‹#›</a:t>
            </a:fld>
            <a:endParaRPr lang="en-US"/>
          </a:p>
        </p:txBody>
      </p:sp>
    </p:spTree>
    <p:extLst>
      <p:ext uri="{BB962C8B-B14F-4D97-AF65-F5344CB8AC3E}">
        <p14:creationId xmlns:p14="http://schemas.microsoft.com/office/powerpoint/2010/main" val="4108797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596BF9-37D3-4772-B2EF-5E75CF934FBD}"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CD295-7CA2-44BB-A929-3D92E4E1FDC9}" type="slidenum">
              <a:rPr lang="en-US" smtClean="0"/>
              <a:t>‹#›</a:t>
            </a:fld>
            <a:endParaRPr lang="en-US"/>
          </a:p>
        </p:txBody>
      </p:sp>
    </p:spTree>
    <p:extLst>
      <p:ext uri="{BB962C8B-B14F-4D97-AF65-F5344CB8AC3E}">
        <p14:creationId xmlns:p14="http://schemas.microsoft.com/office/powerpoint/2010/main" val="3710667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596BF9-37D3-4772-B2EF-5E75CF934FBD}"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CD295-7CA2-44BB-A929-3D92E4E1FDC9}" type="slidenum">
              <a:rPr lang="en-US" smtClean="0"/>
              <a:t>‹#›</a:t>
            </a:fld>
            <a:endParaRPr lang="en-US"/>
          </a:p>
        </p:txBody>
      </p:sp>
    </p:spTree>
    <p:extLst>
      <p:ext uri="{BB962C8B-B14F-4D97-AF65-F5344CB8AC3E}">
        <p14:creationId xmlns:p14="http://schemas.microsoft.com/office/powerpoint/2010/main" val="2309926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596BF9-37D3-4772-B2EF-5E75CF934FBD}"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6CD295-7CA2-44BB-A929-3D92E4E1FDC9}" type="slidenum">
              <a:rPr lang="en-US" smtClean="0"/>
              <a:t>‹#›</a:t>
            </a:fld>
            <a:endParaRPr lang="en-US"/>
          </a:p>
        </p:txBody>
      </p:sp>
    </p:spTree>
    <p:extLst>
      <p:ext uri="{BB962C8B-B14F-4D97-AF65-F5344CB8AC3E}">
        <p14:creationId xmlns:p14="http://schemas.microsoft.com/office/powerpoint/2010/main" val="2862807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596BF9-37D3-4772-B2EF-5E75CF934FBD}"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6CD295-7CA2-44BB-A929-3D92E4E1FDC9}" type="slidenum">
              <a:rPr lang="en-US" smtClean="0"/>
              <a:t>‹#›</a:t>
            </a:fld>
            <a:endParaRPr lang="en-US"/>
          </a:p>
        </p:txBody>
      </p:sp>
    </p:spTree>
    <p:extLst>
      <p:ext uri="{BB962C8B-B14F-4D97-AF65-F5344CB8AC3E}">
        <p14:creationId xmlns:p14="http://schemas.microsoft.com/office/powerpoint/2010/main" val="1592878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96BF9-37D3-4772-B2EF-5E75CF934FBD}" type="datetimeFigureOut">
              <a:rPr lang="en-US" smtClean="0"/>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6CD295-7CA2-44BB-A929-3D92E4E1FDC9}" type="slidenum">
              <a:rPr lang="en-US" smtClean="0"/>
              <a:t>‹#›</a:t>
            </a:fld>
            <a:endParaRPr lang="en-US"/>
          </a:p>
        </p:txBody>
      </p:sp>
    </p:spTree>
    <p:extLst>
      <p:ext uri="{BB962C8B-B14F-4D97-AF65-F5344CB8AC3E}">
        <p14:creationId xmlns:p14="http://schemas.microsoft.com/office/powerpoint/2010/main" val="4265825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96BF9-37D3-4772-B2EF-5E75CF934FBD}"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CD295-7CA2-44BB-A929-3D92E4E1FDC9}" type="slidenum">
              <a:rPr lang="en-US" smtClean="0"/>
              <a:t>‹#›</a:t>
            </a:fld>
            <a:endParaRPr lang="en-US"/>
          </a:p>
        </p:txBody>
      </p:sp>
    </p:spTree>
    <p:extLst>
      <p:ext uri="{BB962C8B-B14F-4D97-AF65-F5344CB8AC3E}">
        <p14:creationId xmlns:p14="http://schemas.microsoft.com/office/powerpoint/2010/main" val="1815225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96BF9-37D3-4772-B2EF-5E75CF934FBD}"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CD295-7CA2-44BB-A929-3D92E4E1FDC9}" type="slidenum">
              <a:rPr lang="en-US" smtClean="0"/>
              <a:t>‹#›</a:t>
            </a:fld>
            <a:endParaRPr lang="en-US"/>
          </a:p>
        </p:txBody>
      </p:sp>
    </p:spTree>
    <p:extLst>
      <p:ext uri="{BB962C8B-B14F-4D97-AF65-F5344CB8AC3E}">
        <p14:creationId xmlns:p14="http://schemas.microsoft.com/office/powerpoint/2010/main" val="718718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596BF9-37D3-4772-B2EF-5E75CF934FBD}"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CD295-7CA2-44BB-A929-3D92E4E1FDC9}" type="slidenum">
              <a:rPr lang="en-US" smtClean="0"/>
              <a:t>‹#›</a:t>
            </a:fld>
            <a:endParaRPr lang="en-US"/>
          </a:p>
        </p:txBody>
      </p:sp>
    </p:spTree>
    <p:extLst>
      <p:ext uri="{BB962C8B-B14F-4D97-AF65-F5344CB8AC3E}">
        <p14:creationId xmlns:p14="http://schemas.microsoft.com/office/powerpoint/2010/main" val="579934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596BF9-37D3-4772-B2EF-5E75CF934FBD}"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CD295-7CA2-44BB-A929-3D92E4E1FDC9}" type="slidenum">
              <a:rPr lang="en-US" smtClean="0"/>
              <a:t>‹#›</a:t>
            </a:fld>
            <a:endParaRPr lang="en-US"/>
          </a:p>
        </p:txBody>
      </p:sp>
    </p:spTree>
    <p:extLst>
      <p:ext uri="{BB962C8B-B14F-4D97-AF65-F5344CB8AC3E}">
        <p14:creationId xmlns:p14="http://schemas.microsoft.com/office/powerpoint/2010/main" val="255172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debar slide w/color block &amp; image">
    <p:bg>
      <p:bgPr>
        <a:solidFill>
          <a:schemeClr val="accent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419A1E7-0029-D77A-D7F2-AC312CC3EE9B}"/>
              </a:ext>
            </a:extLst>
          </p:cNvPr>
          <p:cNvSpPr>
            <a:spLocks noGrp="1"/>
          </p:cNvSpPr>
          <p:nvPr>
            <p:ph type="pic" sz="quarter" idx="13" hasCustomPrompt="1"/>
          </p:nvPr>
        </p:nvSpPr>
        <p:spPr>
          <a:xfrm>
            <a:off x="6096000" y="0"/>
            <a:ext cx="6096000" cy="6858000"/>
          </a:xfrm>
          <a:prstGeom prst="rect">
            <a:avLst/>
          </a:prstGeom>
          <a:solidFill>
            <a:schemeClr val="bg1">
              <a:lumMod val="85000"/>
            </a:schemeClr>
          </a:solidFill>
          <a:ln>
            <a:noFill/>
          </a:ln>
        </p:spPr>
        <p:txBody>
          <a:bodyPr/>
          <a:lstStyle>
            <a:lvl1pPr marL="0" indent="0" algn="ctr">
              <a:lnSpc>
                <a:spcPts val="1400"/>
              </a:lnSpc>
              <a:spcBef>
                <a:spcPts val="0"/>
              </a:spcBef>
              <a:buNone/>
              <a:defRPr sz="1200">
                <a:solidFill>
                  <a:schemeClr val="bg1">
                    <a:lumMod val="50000"/>
                  </a:schemeClr>
                </a:solidFill>
              </a:defRPr>
            </a:lvl1pPr>
          </a:lstStyle>
          <a:p>
            <a:r>
              <a:rPr lang="en-US"/>
              <a:t>Click on icon to add picture. Best practice is to add</a:t>
            </a:r>
            <a:br>
              <a:rPr lang="en-US"/>
            </a:br>
            <a:r>
              <a:rPr lang="en-US"/>
              <a:t>a picture from the Wellmark Image Library. </a:t>
            </a:r>
          </a:p>
          <a:p>
            <a:endParaRPr lang="en-US"/>
          </a:p>
        </p:txBody>
      </p:sp>
      <p:sp>
        <p:nvSpPr>
          <p:cNvPr id="3" name="Footer Placeholder 2">
            <a:extLst>
              <a:ext uri="{FF2B5EF4-FFF2-40B4-BE49-F238E27FC236}">
                <a16:creationId xmlns:a16="http://schemas.microsoft.com/office/drawing/2014/main" id="{3F6E4930-49C1-4764-96E7-9C179724F7C0}"/>
              </a:ext>
            </a:extLst>
          </p:cNvPr>
          <p:cNvSpPr>
            <a:spLocks noGrp="1"/>
          </p:cNvSpPr>
          <p:nvPr>
            <p:ph type="ftr" sz="quarter" idx="10"/>
          </p:nvPr>
        </p:nvSpPr>
        <p:spPr/>
        <p:txBody>
          <a:bodyPr/>
          <a:lstStyle/>
          <a:p>
            <a:r>
              <a:rPr lang="en-US"/>
              <a:t>Confidential and Proprietary — Wellmark Blue Cross and Blue Shield    |</a:t>
            </a:r>
          </a:p>
        </p:txBody>
      </p:sp>
      <p:sp>
        <p:nvSpPr>
          <p:cNvPr id="4" name="Slide Number Placeholder 3">
            <a:extLst>
              <a:ext uri="{FF2B5EF4-FFF2-40B4-BE49-F238E27FC236}">
                <a16:creationId xmlns:a16="http://schemas.microsoft.com/office/drawing/2014/main" id="{52BD823E-A57E-46DF-8DEC-62BBEF7B4DD9}"/>
              </a:ext>
            </a:extLst>
          </p:cNvPr>
          <p:cNvSpPr>
            <a:spLocks noGrp="1"/>
          </p:cNvSpPr>
          <p:nvPr>
            <p:ph type="sldNum" sz="quarter" idx="11"/>
          </p:nvPr>
        </p:nvSpPr>
        <p:spPr/>
        <p:txBody>
          <a:bodyPr/>
          <a:lstStyle/>
          <a:p>
            <a:fld id="{CC631919-30FA-4DCB-BDC6-FA525ECAEA69}" type="slidenum">
              <a:rPr lang="en-US" smtClean="0"/>
              <a:pPr/>
              <a:t>‹#›</a:t>
            </a:fld>
            <a:endParaRPr lang="en-US"/>
          </a:p>
        </p:txBody>
      </p:sp>
      <p:sp>
        <p:nvSpPr>
          <p:cNvPr id="2" name="Title 1">
            <a:extLst>
              <a:ext uri="{FF2B5EF4-FFF2-40B4-BE49-F238E27FC236}">
                <a16:creationId xmlns:a16="http://schemas.microsoft.com/office/drawing/2014/main" id="{244EC562-33F7-4EF5-96EF-7E54250BC410}"/>
              </a:ext>
            </a:extLst>
          </p:cNvPr>
          <p:cNvSpPr>
            <a:spLocks noGrp="1"/>
          </p:cNvSpPr>
          <p:nvPr>
            <p:ph type="title" hasCustomPrompt="1"/>
          </p:nvPr>
        </p:nvSpPr>
        <p:spPr>
          <a:xfrm>
            <a:off x="822960" y="914400"/>
            <a:ext cx="4360268" cy="942680"/>
          </a:xfrm>
          <a:prstGeom prst="rect">
            <a:avLst/>
          </a:prstGeom>
        </p:spPr>
        <p:txBody>
          <a:bodyPr lIns="0" tIns="0" rIns="0" bIns="0"/>
          <a:lstStyle>
            <a:lvl1pPr>
              <a:lnSpc>
                <a:spcPts val="3400"/>
              </a:lnSpc>
              <a:defRPr sz="3200" b="1" cap="none" spc="0" baseline="0">
                <a:solidFill>
                  <a:schemeClr val="bg1"/>
                </a:solidFill>
                <a:latin typeface="+mj-lt"/>
              </a:defRPr>
            </a:lvl1pPr>
          </a:lstStyle>
          <a:p>
            <a:r>
              <a:rPr lang="en-US"/>
              <a:t>One- or two- line title goes here.</a:t>
            </a:r>
          </a:p>
        </p:txBody>
      </p:sp>
      <p:sp>
        <p:nvSpPr>
          <p:cNvPr id="6" name="Text Placeholder 5">
            <a:extLst>
              <a:ext uri="{FF2B5EF4-FFF2-40B4-BE49-F238E27FC236}">
                <a16:creationId xmlns:a16="http://schemas.microsoft.com/office/drawing/2014/main" id="{B0CE0A3F-5220-DA07-0ABD-CC64D6F13B7E}"/>
              </a:ext>
            </a:extLst>
          </p:cNvPr>
          <p:cNvSpPr>
            <a:spLocks noGrp="1"/>
          </p:cNvSpPr>
          <p:nvPr>
            <p:ph type="body" sz="quarter" idx="14" hasCustomPrompt="1"/>
          </p:nvPr>
        </p:nvSpPr>
        <p:spPr>
          <a:xfrm>
            <a:off x="822325" y="1965960"/>
            <a:ext cx="4360863" cy="4297680"/>
          </a:xfrm>
          <a:prstGeom prst="rect">
            <a:avLst/>
          </a:prstGeom>
        </p:spPr>
        <p:txBody>
          <a:bodyPr lIns="0" tIns="0" rIns="0" bIns="0"/>
          <a:lstStyle>
            <a:lvl1pPr marL="0" indent="0">
              <a:lnSpc>
                <a:spcPts val="2400"/>
              </a:lnSpc>
              <a:spcBef>
                <a:spcPts val="1800"/>
              </a:spcBef>
              <a:buFontTx/>
              <a:buNone/>
              <a:defRPr sz="1800" b="1">
                <a:solidFill>
                  <a:schemeClr val="bg1"/>
                </a:solidFill>
              </a:defRPr>
            </a:lvl1pPr>
            <a:lvl2pPr marL="228600">
              <a:lnSpc>
                <a:spcPts val="2400"/>
              </a:lnSpc>
              <a:spcBef>
                <a:spcPts val="1200"/>
              </a:spcBef>
              <a:defRPr sz="1800" b="1">
                <a:solidFill>
                  <a:schemeClr val="bg1"/>
                </a:solidFill>
              </a:defRPr>
            </a:lvl2pPr>
            <a:lvl3pPr marL="512064" indent="-283464">
              <a:lnSpc>
                <a:spcPts val="2400"/>
              </a:lnSpc>
              <a:spcBef>
                <a:spcPts val="1200"/>
              </a:spcBef>
              <a:defRPr sz="1800" b="1">
                <a:solidFill>
                  <a:schemeClr val="bg1"/>
                </a:solidFill>
              </a:defRPr>
            </a:lvl3pPr>
            <a:lvl4pPr marL="850392" indent="-338328">
              <a:lnSpc>
                <a:spcPts val="2400"/>
              </a:lnSpc>
              <a:spcBef>
                <a:spcPts val="1200"/>
              </a:spcBef>
              <a:defRPr sz="1800" b="1">
                <a:solidFill>
                  <a:schemeClr val="bg1"/>
                </a:solidFill>
              </a:defRPr>
            </a:lvl4pPr>
            <a:lvl5pPr>
              <a:lnSpc>
                <a:spcPts val="2400"/>
              </a:lnSpc>
              <a:defRPr sz="1800" b="1">
                <a:solidFill>
                  <a:schemeClr val="bg1"/>
                </a:solidFill>
              </a:defRPr>
            </a:lvl5pPr>
          </a:lstStyle>
          <a:p>
            <a:pPr lvl="0"/>
            <a:r>
              <a:rPr lang="en-US"/>
              <a:t>Add content here. To add bullets, press the “increase list level” button on the ribbon. Continue pressing the “increase list level”  button on the ribbon to get to the level that is required.</a:t>
            </a:r>
          </a:p>
          <a:p>
            <a:pPr lvl="1"/>
            <a:r>
              <a:rPr lang="en-US"/>
              <a:t>First level</a:t>
            </a:r>
          </a:p>
          <a:p>
            <a:pPr lvl="2"/>
            <a:r>
              <a:rPr lang="en-US"/>
              <a:t>Second level</a:t>
            </a:r>
          </a:p>
          <a:p>
            <a:pPr lvl="3"/>
            <a:r>
              <a:rPr lang="en-US"/>
              <a:t>Third level</a:t>
            </a:r>
          </a:p>
        </p:txBody>
      </p:sp>
    </p:spTree>
    <p:custDataLst>
      <p:tags r:id="rId1"/>
    </p:custDataLst>
    <p:extLst>
      <p:ext uri="{BB962C8B-B14F-4D97-AF65-F5344CB8AC3E}">
        <p14:creationId xmlns:p14="http://schemas.microsoft.com/office/powerpoint/2010/main" val="24918596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ED5CFBE-5CD2-47B8-804A-AAB2C51466DD}"/>
              </a:ext>
            </a:extLst>
          </p:cNvPr>
          <p:cNvSpPr>
            <a:spLocks noGrp="1"/>
          </p:cNvSpPr>
          <p:nvPr>
            <p:ph type="ftr" sz="quarter" idx="10"/>
          </p:nvPr>
        </p:nvSpPr>
        <p:spPr>
          <a:xfrm>
            <a:off x="7471452" y="6491205"/>
            <a:ext cx="3900022" cy="365125"/>
          </a:xfrm>
        </p:spPr>
        <p:txBody>
          <a:bodyPr/>
          <a:lstStyle/>
          <a:p>
            <a:r>
              <a:rPr lang="en-US" dirty="0"/>
              <a:t>Confidential and Proprietary — Wellmark Blue Cross and Blue Shield</a:t>
            </a:r>
          </a:p>
        </p:txBody>
      </p:sp>
      <p:sp>
        <p:nvSpPr>
          <p:cNvPr id="4" name="Slide Number Placeholder 3">
            <a:extLst>
              <a:ext uri="{FF2B5EF4-FFF2-40B4-BE49-F238E27FC236}">
                <a16:creationId xmlns:a16="http://schemas.microsoft.com/office/drawing/2014/main" id="{0BC005D0-3F86-449A-934B-B7D3BDDD17A0}"/>
              </a:ext>
            </a:extLst>
          </p:cNvPr>
          <p:cNvSpPr>
            <a:spLocks noGrp="1"/>
          </p:cNvSpPr>
          <p:nvPr>
            <p:ph type="sldNum" sz="quarter" idx="11"/>
          </p:nvPr>
        </p:nvSpPr>
        <p:spPr/>
        <p:txBody>
          <a:bodyPr/>
          <a:lstStyle/>
          <a:p>
            <a:fld id="{CC631919-30FA-4DCB-BDC6-FA525ECAEA69}" type="slidenum">
              <a:rPr lang="en-US" smtClean="0"/>
              <a:pPr/>
              <a:t>‹#›</a:t>
            </a:fld>
            <a:endParaRPr lang="en-US" dirty="0"/>
          </a:p>
        </p:txBody>
      </p:sp>
      <p:sp>
        <p:nvSpPr>
          <p:cNvPr id="6" name="Text Placeholder 5">
            <a:extLst>
              <a:ext uri="{FF2B5EF4-FFF2-40B4-BE49-F238E27FC236}">
                <a16:creationId xmlns:a16="http://schemas.microsoft.com/office/drawing/2014/main" id="{3F81C3B4-EDB7-4924-89FC-0147F53CBC86}"/>
              </a:ext>
            </a:extLst>
          </p:cNvPr>
          <p:cNvSpPr>
            <a:spLocks noGrp="1"/>
          </p:cNvSpPr>
          <p:nvPr>
            <p:ph type="body" sz="quarter" idx="12" hasCustomPrompt="1"/>
          </p:nvPr>
        </p:nvSpPr>
        <p:spPr>
          <a:xfrm>
            <a:off x="685800" y="594361"/>
            <a:ext cx="10882313" cy="963852"/>
          </a:xfrm>
          <a:prstGeom prst="rect">
            <a:avLst/>
          </a:prstGeom>
        </p:spPr>
        <p:txBody>
          <a:bodyPr lIns="0" tIns="0" rIns="0" bIns="0"/>
          <a:lstStyle>
            <a:lvl1pPr marL="0" indent="0">
              <a:lnSpc>
                <a:spcPts val="4000"/>
              </a:lnSpc>
              <a:buFontTx/>
              <a:buNone/>
              <a:defRPr sz="4000" b="1" cap="all" spc="-50" baseline="0">
                <a:latin typeface="Arial Narrow" panose="020B0606020202030204" pitchFamily="34" charset="0"/>
              </a:defRPr>
            </a:lvl1pPr>
            <a:lvl2pPr marL="0" indent="0">
              <a:lnSpc>
                <a:spcPts val="2300"/>
              </a:lnSpc>
              <a:buFontTx/>
              <a:buNone/>
              <a:defRPr sz="2200" b="1" spc="0" baseline="0">
                <a:solidFill>
                  <a:schemeClr val="bg2"/>
                </a:solidFill>
                <a:latin typeface="Arial Narrow" panose="020B0606020202030204" pitchFamily="34" charset="0"/>
              </a:defRPr>
            </a:lvl2pPr>
          </a:lstStyle>
          <a:p>
            <a:pPr lvl="0"/>
            <a:r>
              <a:rPr lang="en-US" dirty="0"/>
              <a:t>One line title goes here </a:t>
            </a:r>
          </a:p>
          <a:p>
            <a:pPr lvl="1"/>
            <a:r>
              <a:rPr lang="en-US" dirty="0"/>
              <a:t>The second level is a subhead. Use list level button to create.</a:t>
            </a:r>
          </a:p>
        </p:txBody>
      </p:sp>
      <p:sp>
        <p:nvSpPr>
          <p:cNvPr id="8" name="Text Placeholder 7">
            <a:extLst>
              <a:ext uri="{FF2B5EF4-FFF2-40B4-BE49-F238E27FC236}">
                <a16:creationId xmlns:a16="http://schemas.microsoft.com/office/drawing/2014/main" id="{769995E9-FAC0-4520-8830-6049B2FE8454}"/>
              </a:ext>
            </a:extLst>
          </p:cNvPr>
          <p:cNvSpPr>
            <a:spLocks noGrp="1"/>
          </p:cNvSpPr>
          <p:nvPr>
            <p:ph type="body" sz="quarter" idx="13" hasCustomPrompt="1"/>
          </p:nvPr>
        </p:nvSpPr>
        <p:spPr>
          <a:xfrm>
            <a:off x="685800" y="1850919"/>
            <a:ext cx="10882313" cy="3692525"/>
          </a:xfrm>
          <a:prstGeom prst="rect">
            <a:avLst/>
          </a:prstGeom>
        </p:spPr>
        <p:txBody>
          <a:bodyPr lIns="0" tIns="0" rIns="0" bIns="0"/>
          <a:lstStyle>
            <a:lvl1pPr marL="0" indent="0">
              <a:lnSpc>
                <a:spcPts val="2400"/>
              </a:lnSpc>
              <a:spcBef>
                <a:spcPts val="2000"/>
              </a:spcBef>
              <a:buFontTx/>
              <a:buNone/>
              <a:defRPr sz="2200" spc="0" baseline="0">
                <a:latin typeface="Arial Narrow" panose="020B0606020202030204" pitchFamily="34" charset="0"/>
              </a:defRPr>
            </a:lvl1pPr>
            <a:lvl2pPr marL="746125" indent="-233363">
              <a:lnSpc>
                <a:spcPts val="2400"/>
              </a:lnSpc>
              <a:spcBef>
                <a:spcPts val="500"/>
              </a:spcBef>
              <a:buFont typeface="Arial" panose="020B0604020202020204" pitchFamily="34" charset="0"/>
              <a:buChar char="•"/>
              <a:defRPr sz="2200" spc="0" baseline="0">
                <a:latin typeface="Arial Narrow" panose="020B0606020202030204" pitchFamily="34" charset="0"/>
              </a:defRPr>
            </a:lvl2pPr>
            <a:lvl3pPr marL="1604963" indent="-233363">
              <a:lnSpc>
                <a:spcPts val="2400"/>
              </a:lnSpc>
              <a:buFont typeface="Arial" panose="020B0604020202020204" pitchFamily="34" charset="0"/>
              <a:buChar char="•"/>
              <a:defRPr sz="2200" spc="0" baseline="0">
                <a:latin typeface="Arial Narrow" panose="020B0606020202030204" pitchFamily="34" charset="0"/>
              </a:defRPr>
            </a:lvl3pPr>
            <a:lvl4pPr>
              <a:lnSpc>
                <a:spcPts val="2400"/>
              </a:lnSpc>
              <a:spcBef>
                <a:spcPts val="900"/>
              </a:spcBef>
              <a:defRPr sz="2200"/>
            </a:lvl4pPr>
          </a:lstStyle>
          <a:p>
            <a:pPr lvl="0"/>
            <a:r>
              <a:rPr lang="en-US" dirty="0"/>
              <a:t>Add content here. If using bullets, four bullets or less per slide is the best practice. The template allows for three levels of bullets. The tab key option on the keyboard does not work to create bullets. To create bullets, press the “increase list level” button on the ribbon. Continue pressing the “increase list level” button on the ribbon to get to the level that is required. Example: press two times for second level. Press three times for third level.</a:t>
            </a:r>
          </a:p>
          <a:p>
            <a:pPr lvl="1"/>
            <a:r>
              <a:rPr lang="en-US" dirty="0"/>
              <a:t>Second level</a:t>
            </a:r>
          </a:p>
          <a:p>
            <a:pPr lvl="2"/>
            <a:r>
              <a:rPr lang="en-US" dirty="0"/>
              <a:t>Third level</a:t>
            </a:r>
          </a:p>
        </p:txBody>
      </p:sp>
    </p:spTree>
    <p:extLst>
      <p:ext uri="{BB962C8B-B14F-4D97-AF65-F5344CB8AC3E}">
        <p14:creationId xmlns:p14="http://schemas.microsoft.com/office/powerpoint/2010/main" val="684854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C005D0-3F86-449A-934B-B7D3BDDD17A0}"/>
              </a:ext>
            </a:extLst>
          </p:cNvPr>
          <p:cNvSpPr>
            <a:spLocks noGrp="1"/>
          </p:cNvSpPr>
          <p:nvPr>
            <p:ph type="sldNum" sz="quarter" idx="11"/>
          </p:nvPr>
        </p:nvSpPr>
        <p:spPr/>
        <p:txBody>
          <a:bodyPr/>
          <a:lstStyle/>
          <a:p>
            <a:fld id="{CC631919-30FA-4DCB-BDC6-FA525ECAEA69}" type="slidenum">
              <a:rPr lang="en-US" smtClean="0"/>
              <a:pPr/>
              <a:t>‹#›</a:t>
            </a:fld>
            <a:endParaRPr lang="en-US" dirty="0"/>
          </a:p>
        </p:txBody>
      </p:sp>
      <p:sp>
        <p:nvSpPr>
          <p:cNvPr id="6" name="Text Placeholder 5">
            <a:extLst>
              <a:ext uri="{FF2B5EF4-FFF2-40B4-BE49-F238E27FC236}">
                <a16:creationId xmlns:a16="http://schemas.microsoft.com/office/drawing/2014/main" id="{3F81C3B4-EDB7-4924-89FC-0147F53CBC86}"/>
              </a:ext>
            </a:extLst>
          </p:cNvPr>
          <p:cNvSpPr>
            <a:spLocks noGrp="1"/>
          </p:cNvSpPr>
          <p:nvPr>
            <p:ph type="body" sz="quarter" idx="12" hasCustomPrompt="1"/>
          </p:nvPr>
        </p:nvSpPr>
        <p:spPr>
          <a:xfrm>
            <a:off x="685800" y="594360"/>
            <a:ext cx="10882313" cy="950355"/>
          </a:xfrm>
          <a:prstGeom prst="rect">
            <a:avLst/>
          </a:prstGeom>
        </p:spPr>
        <p:txBody>
          <a:bodyPr lIns="0" tIns="0" rIns="0" bIns="0"/>
          <a:lstStyle>
            <a:lvl1pPr marL="0" indent="0">
              <a:lnSpc>
                <a:spcPts val="4000"/>
              </a:lnSpc>
              <a:buFontTx/>
              <a:buNone/>
              <a:defRPr sz="4000" b="1" cap="all" spc="-50" baseline="0">
                <a:latin typeface="Arial Narrow" panose="020B0606020202030204" pitchFamily="34" charset="0"/>
              </a:defRPr>
            </a:lvl1pPr>
            <a:lvl2pPr marL="0" indent="0">
              <a:lnSpc>
                <a:spcPts val="2300"/>
              </a:lnSpc>
              <a:buFontTx/>
              <a:buNone/>
              <a:defRPr sz="2200" b="1" spc="0" baseline="0">
                <a:solidFill>
                  <a:schemeClr val="bg2"/>
                </a:solidFill>
                <a:latin typeface="Arial Narrow" panose="020B0606020202030204" pitchFamily="34" charset="0"/>
              </a:defRPr>
            </a:lvl2pPr>
          </a:lstStyle>
          <a:p>
            <a:pPr lvl="0"/>
            <a:r>
              <a:rPr lang="en-US" dirty="0"/>
              <a:t>One-line title goes here</a:t>
            </a:r>
          </a:p>
          <a:p>
            <a:pPr lvl="1"/>
            <a:r>
              <a:rPr lang="en-US" dirty="0"/>
              <a:t>The second level is a subhead. Use list level button to create.</a:t>
            </a:r>
          </a:p>
        </p:txBody>
      </p:sp>
      <p:sp>
        <p:nvSpPr>
          <p:cNvPr id="5" name="Table Placeholder 4">
            <a:extLst>
              <a:ext uri="{FF2B5EF4-FFF2-40B4-BE49-F238E27FC236}">
                <a16:creationId xmlns:a16="http://schemas.microsoft.com/office/drawing/2014/main" id="{FCFE2A07-F1E3-4491-963A-D7EF0AC4F40B}"/>
              </a:ext>
            </a:extLst>
          </p:cNvPr>
          <p:cNvSpPr>
            <a:spLocks noGrp="1"/>
          </p:cNvSpPr>
          <p:nvPr>
            <p:ph type="tbl" sz="quarter" idx="13" hasCustomPrompt="1"/>
          </p:nvPr>
        </p:nvSpPr>
        <p:spPr>
          <a:xfrm>
            <a:off x="685800" y="1975104"/>
            <a:ext cx="10882313" cy="3730625"/>
          </a:xfrm>
          <a:prstGeom prst="rect">
            <a:avLst/>
          </a:prstGeom>
        </p:spPr>
        <p:txBody>
          <a:bodyPr/>
          <a:lstStyle>
            <a:lvl1pPr>
              <a:defRPr sz="1800" baseline="0">
                <a:latin typeface="Arial Narrow" panose="020B0606020202030204" pitchFamily="34" charset="0"/>
              </a:defRPr>
            </a:lvl1pPr>
          </a:lstStyle>
          <a:p>
            <a:r>
              <a:rPr lang="en-US" dirty="0"/>
              <a:t>Insert table here by going to “Tables start here” slide presentation in the Template and Logo library and copy/paste table that best meets your needs.</a:t>
            </a:r>
          </a:p>
        </p:txBody>
      </p:sp>
    </p:spTree>
    <p:extLst>
      <p:ext uri="{BB962C8B-B14F-4D97-AF65-F5344CB8AC3E}">
        <p14:creationId xmlns:p14="http://schemas.microsoft.com/office/powerpoint/2010/main" val="3579602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2 column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ED5CFBE-5CD2-47B8-804A-AAB2C51466DD}"/>
              </a:ext>
            </a:extLst>
          </p:cNvPr>
          <p:cNvSpPr>
            <a:spLocks noGrp="1"/>
          </p:cNvSpPr>
          <p:nvPr>
            <p:ph type="ftr" sz="quarter" idx="10"/>
          </p:nvPr>
        </p:nvSpPr>
        <p:spPr/>
        <p:txBody>
          <a:bodyPr/>
          <a:lstStyle/>
          <a:p>
            <a:r>
              <a:rPr lang="en-US"/>
              <a:t>Confidential and Proprietary — Wellmark Blue Cross and Blue Shield    |</a:t>
            </a:r>
          </a:p>
        </p:txBody>
      </p:sp>
      <p:sp>
        <p:nvSpPr>
          <p:cNvPr id="4" name="Slide Number Placeholder 3">
            <a:extLst>
              <a:ext uri="{FF2B5EF4-FFF2-40B4-BE49-F238E27FC236}">
                <a16:creationId xmlns:a16="http://schemas.microsoft.com/office/drawing/2014/main" id="{0BC005D0-3F86-449A-934B-B7D3BDDD17A0}"/>
              </a:ext>
            </a:extLst>
          </p:cNvPr>
          <p:cNvSpPr>
            <a:spLocks noGrp="1"/>
          </p:cNvSpPr>
          <p:nvPr>
            <p:ph type="sldNum" sz="quarter" idx="11"/>
          </p:nvPr>
        </p:nvSpPr>
        <p:spPr/>
        <p:txBody>
          <a:bodyPr/>
          <a:lstStyle/>
          <a:p>
            <a:fld id="{CC631919-30FA-4DCB-BDC6-FA525ECAEA69}" type="slidenum">
              <a:rPr lang="en-US" smtClean="0"/>
              <a:pPr/>
              <a:t>‹#›</a:t>
            </a:fld>
            <a:endParaRPr lang="en-US"/>
          </a:p>
        </p:txBody>
      </p:sp>
      <p:sp>
        <p:nvSpPr>
          <p:cNvPr id="6" name="Text Placeholder 5">
            <a:extLst>
              <a:ext uri="{FF2B5EF4-FFF2-40B4-BE49-F238E27FC236}">
                <a16:creationId xmlns:a16="http://schemas.microsoft.com/office/drawing/2014/main" id="{3F81C3B4-EDB7-4924-89FC-0147F53CBC86}"/>
              </a:ext>
            </a:extLst>
          </p:cNvPr>
          <p:cNvSpPr>
            <a:spLocks noGrp="1"/>
          </p:cNvSpPr>
          <p:nvPr>
            <p:ph type="body" sz="quarter" idx="12" hasCustomPrompt="1"/>
          </p:nvPr>
        </p:nvSpPr>
        <p:spPr>
          <a:xfrm>
            <a:off x="818703" y="914400"/>
            <a:ext cx="10561188" cy="963852"/>
          </a:xfrm>
          <a:prstGeom prst="rect">
            <a:avLst/>
          </a:prstGeom>
        </p:spPr>
        <p:txBody>
          <a:bodyPr lIns="0" tIns="0" rIns="0" bIns="0"/>
          <a:lstStyle>
            <a:lvl1pPr marL="0" indent="0">
              <a:lnSpc>
                <a:spcPts val="3600"/>
              </a:lnSpc>
              <a:spcBef>
                <a:spcPts val="0"/>
              </a:spcBef>
              <a:buFontTx/>
              <a:buNone/>
              <a:defRPr sz="3600" b="1" cap="none" spc="-50" baseline="0">
                <a:solidFill>
                  <a:schemeClr val="accent2"/>
                </a:solidFill>
                <a:latin typeface="+mj-lt"/>
              </a:defRPr>
            </a:lvl1pPr>
            <a:lvl2pPr marL="0" indent="0">
              <a:lnSpc>
                <a:spcPts val="2100"/>
              </a:lnSpc>
              <a:spcBef>
                <a:spcPts val="600"/>
              </a:spcBef>
              <a:buFontTx/>
              <a:buNone/>
              <a:defRPr sz="2000" b="1" spc="0" baseline="0">
                <a:solidFill>
                  <a:srgbClr val="93939A"/>
                </a:solidFill>
                <a:latin typeface="+mj-lt"/>
              </a:defRPr>
            </a:lvl2pPr>
          </a:lstStyle>
          <a:p>
            <a:pPr lvl="0"/>
            <a:r>
              <a:rPr lang="en-US"/>
              <a:t>One line sentence case title goes here. </a:t>
            </a:r>
          </a:p>
          <a:p>
            <a:pPr lvl="1"/>
            <a:r>
              <a:rPr lang="en-US"/>
              <a:t>The second level is a subhead. Use list level button to create.</a:t>
            </a:r>
          </a:p>
        </p:txBody>
      </p:sp>
      <p:sp>
        <p:nvSpPr>
          <p:cNvPr id="11" name="Picture Placeholder 10">
            <a:extLst>
              <a:ext uri="{FF2B5EF4-FFF2-40B4-BE49-F238E27FC236}">
                <a16:creationId xmlns:a16="http://schemas.microsoft.com/office/drawing/2014/main" id="{75041A9B-4604-2BDB-88B4-31406CAC14E5}"/>
              </a:ext>
            </a:extLst>
          </p:cNvPr>
          <p:cNvSpPr>
            <a:spLocks noGrp="1" noChangeAspect="1"/>
          </p:cNvSpPr>
          <p:nvPr>
            <p:ph type="pic" sz="quarter" idx="16" hasCustomPrompt="1"/>
          </p:nvPr>
        </p:nvSpPr>
        <p:spPr>
          <a:xfrm>
            <a:off x="640080" y="1920240"/>
            <a:ext cx="987552" cy="987552"/>
          </a:xfrm>
          <a:prstGeom prst="rect">
            <a:avLst/>
          </a:prstGeom>
        </p:spPr>
        <p:txBody>
          <a:bodyPr/>
          <a:lstStyle>
            <a:lvl1pPr marL="0" indent="0" algn="ctr">
              <a:buFontTx/>
              <a:buNone/>
              <a:defRPr sz="1100"/>
            </a:lvl1pPr>
          </a:lstStyle>
          <a:p>
            <a:r>
              <a:rPr lang="en-US" sz="1100"/>
              <a:t>Click to add icon.</a:t>
            </a:r>
            <a:endParaRPr lang="en-US"/>
          </a:p>
        </p:txBody>
      </p:sp>
      <p:sp>
        <p:nvSpPr>
          <p:cNvPr id="9" name="Picture Placeholder 10">
            <a:extLst>
              <a:ext uri="{FF2B5EF4-FFF2-40B4-BE49-F238E27FC236}">
                <a16:creationId xmlns:a16="http://schemas.microsoft.com/office/drawing/2014/main" id="{1B9047C2-437E-3269-93E4-DDF5176A5B0C}"/>
              </a:ext>
            </a:extLst>
          </p:cNvPr>
          <p:cNvSpPr>
            <a:spLocks noGrp="1" noChangeAspect="1"/>
          </p:cNvSpPr>
          <p:nvPr>
            <p:ph type="pic" sz="quarter" idx="20" hasCustomPrompt="1"/>
          </p:nvPr>
        </p:nvSpPr>
        <p:spPr>
          <a:xfrm>
            <a:off x="6393486" y="1900389"/>
            <a:ext cx="987552" cy="987552"/>
          </a:xfrm>
          <a:prstGeom prst="rect">
            <a:avLst/>
          </a:prstGeom>
        </p:spPr>
        <p:txBody>
          <a:bodyPr/>
          <a:lstStyle>
            <a:lvl1pPr marL="0" indent="0" algn="ctr">
              <a:buFontTx/>
              <a:buNone/>
              <a:defRPr sz="1100"/>
            </a:lvl1pPr>
          </a:lstStyle>
          <a:p>
            <a:r>
              <a:rPr lang="en-US" sz="1100"/>
              <a:t>Click to add icon.</a:t>
            </a:r>
            <a:endParaRPr lang="en-US"/>
          </a:p>
        </p:txBody>
      </p:sp>
      <p:sp>
        <p:nvSpPr>
          <p:cNvPr id="5" name="Text Placeholder 4">
            <a:extLst>
              <a:ext uri="{FF2B5EF4-FFF2-40B4-BE49-F238E27FC236}">
                <a16:creationId xmlns:a16="http://schemas.microsoft.com/office/drawing/2014/main" id="{94E88C88-2E20-E075-B07E-F4C44384C8CD}"/>
              </a:ext>
            </a:extLst>
          </p:cNvPr>
          <p:cNvSpPr>
            <a:spLocks noGrp="1"/>
          </p:cNvSpPr>
          <p:nvPr>
            <p:ph type="body" sz="quarter" idx="21" hasCustomPrompt="1"/>
          </p:nvPr>
        </p:nvSpPr>
        <p:spPr>
          <a:xfrm>
            <a:off x="822960" y="2907792"/>
            <a:ext cx="4818888" cy="3291840"/>
          </a:xfrm>
          <a:prstGeom prst="rect">
            <a:avLst/>
          </a:prstGeom>
        </p:spPr>
        <p:txBody>
          <a:bodyPr lIns="0" tIns="0" rIns="0" bIns="0"/>
          <a:lstStyle>
            <a:lvl1pPr marL="0" indent="0">
              <a:lnSpc>
                <a:spcPts val="2400"/>
              </a:lnSpc>
              <a:spcBef>
                <a:spcPts val="1800"/>
              </a:spcBef>
              <a:spcAft>
                <a:spcPts val="0"/>
              </a:spcAft>
              <a:buFontTx/>
              <a:buNone/>
              <a:defRPr sz="1800"/>
            </a:lvl1pPr>
            <a:lvl2pPr marL="228600">
              <a:lnSpc>
                <a:spcPts val="2400"/>
              </a:lnSpc>
              <a:spcBef>
                <a:spcPts val="1200"/>
              </a:spcBef>
              <a:spcAft>
                <a:spcPts val="0"/>
              </a:spcAft>
              <a:defRPr sz="1800"/>
            </a:lvl2pPr>
            <a:lvl3pPr marL="512064" indent="-283464">
              <a:lnSpc>
                <a:spcPts val="2400"/>
              </a:lnSpc>
              <a:spcBef>
                <a:spcPts val="1200"/>
              </a:spcBef>
              <a:spcAft>
                <a:spcPts val="0"/>
              </a:spcAft>
              <a:defRPr sz="1800"/>
            </a:lvl3pPr>
            <a:lvl4pPr marL="850392" indent="-338328">
              <a:lnSpc>
                <a:spcPts val="2400"/>
              </a:lnSpc>
              <a:spcBef>
                <a:spcPts val="1200"/>
              </a:spcBef>
              <a:spcAft>
                <a:spcPts val="0"/>
              </a:spcAft>
              <a:defRPr sz="1800"/>
            </a:lvl4pPr>
            <a:lvl5pPr>
              <a:lnSpc>
                <a:spcPts val="2400"/>
              </a:lnSpc>
              <a:spcAft>
                <a:spcPts val="0"/>
              </a:spcAft>
              <a:defRPr sz="1800"/>
            </a:lvl5pPr>
          </a:lstStyle>
          <a:p>
            <a:pPr lvl="0"/>
            <a:r>
              <a:rPr lang="en-US"/>
              <a:t>Add content here. If adding subheads, use Arial Black. To create first level bullets, press the “increase list level” button on the ribbon.</a:t>
            </a:r>
          </a:p>
          <a:p>
            <a:pPr lvl="1"/>
            <a:r>
              <a:rPr lang="en-US"/>
              <a:t>First level</a:t>
            </a:r>
          </a:p>
          <a:p>
            <a:pPr lvl="2"/>
            <a:r>
              <a:rPr lang="en-US"/>
              <a:t>Second level</a:t>
            </a:r>
          </a:p>
          <a:p>
            <a:pPr lvl="3"/>
            <a:r>
              <a:rPr lang="en-US"/>
              <a:t>Third level</a:t>
            </a:r>
          </a:p>
        </p:txBody>
      </p:sp>
      <p:sp>
        <p:nvSpPr>
          <p:cNvPr id="14" name="Text Placeholder 13">
            <a:extLst>
              <a:ext uri="{FF2B5EF4-FFF2-40B4-BE49-F238E27FC236}">
                <a16:creationId xmlns:a16="http://schemas.microsoft.com/office/drawing/2014/main" id="{6EBC25D7-4FD5-D664-201F-B7C58D6E5559}"/>
              </a:ext>
            </a:extLst>
          </p:cNvPr>
          <p:cNvSpPr>
            <a:spLocks noGrp="1"/>
          </p:cNvSpPr>
          <p:nvPr>
            <p:ph type="body" sz="quarter" idx="22" hasCustomPrompt="1"/>
          </p:nvPr>
        </p:nvSpPr>
        <p:spPr>
          <a:xfrm>
            <a:off x="6556248" y="2908300"/>
            <a:ext cx="4818888" cy="3290888"/>
          </a:xfrm>
          <a:prstGeom prst="rect">
            <a:avLst/>
          </a:prstGeom>
        </p:spPr>
        <p:txBody>
          <a:bodyPr lIns="0" tIns="0" rIns="0" bIns="0"/>
          <a:lstStyle>
            <a:lvl1pPr marL="0" indent="0">
              <a:lnSpc>
                <a:spcPts val="2400"/>
              </a:lnSpc>
              <a:spcBef>
                <a:spcPts val="1800"/>
              </a:spcBef>
              <a:buFontTx/>
              <a:buNone/>
              <a:defRPr sz="1800"/>
            </a:lvl1pPr>
            <a:lvl2pPr marL="228600">
              <a:lnSpc>
                <a:spcPts val="2400"/>
              </a:lnSpc>
              <a:spcBef>
                <a:spcPts val="1200"/>
              </a:spcBef>
              <a:defRPr sz="1800"/>
            </a:lvl2pPr>
            <a:lvl3pPr marL="512064" indent="-283464">
              <a:lnSpc>
                <a:spcPts val="2400"/>
              </a:lnSpc>
              <a:spcBef>
                <a:spcPts val="1200"/>
              </a:spcBef>
              <a:defRPr sz="1800"/>
            </a:lvl3pPr>
            <a:lvl4pPr marL="850392" indent="-338328">
              <a:lnSpc>
                <a:spcPts val="2400"/>
              </a:lnSpc>
              <a:defRPr sz="1800"/>
            </a:lvl4pPr>
            <a:lvl5pPr>
              <a:lnSpc>
                <a:spcPts val="2400"/>
              </a:lnSpc>
              <a:defRPr sz="1800"/>
            </a:lvl5pPr>
          </a:lstStyle>
          <a:p>
            <a:pPr lvl="0"/>
            <a:r>
              <a:rPr lang="en-US"/>
              <a:t>Add content here. If adding subheads, use Arial Black. To create first level bullets, press the “increase list level” button on the ribbon.</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317399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7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ED5CFBE-5CD2-47B8-804A-AAB2C51466DD}"/>
              </a:ext>
            </a:extLst>
          </p:cNvPr>
          <p:cNvSpPr>
            <a:spLocks noGrp="1"/>
          </p:cNvSpPr>
          <p:nvPr>
            <p:ph type="ftr" sz="quarter" idx="10"/>
          </p:nvPr>
        </p:nvSpPr>
        <p:spPr/>
        <p:txBody>
          <a:bodyPr/>
          <a:lstStyle/>
          <a:p>
            <a:r>
              <a:rPr lang="en-US"/>
              <a:t>Confidential and Proprietary — Wellmark Blue Cross and Blue Shield    |</a:t>
            </a:r>
          </a:p>
        </p:txBody>
      </p:sp>
      <p:sp>
        <p:nvSpPr>
          <p:cNvPr id="4" name="Slide Number Placeholder 3">
            <a:extLst>
              <a:ext uri="{FF2B5EF4-FFF2-40B4-BE49-F238E27FC236}">
                <a16:creationId xmlns:a16="http://schemas.microsoft.com/office/drawing/2014/main" id="{0BC005D0-3F86-449A-934B-B7D3BDDD17A0}"/>
              </a:ext>
            </a:extLst>
          </p:cNvPr>
          <p:cNvSpPr>
            <a:spLocks noGrp="1"/>
          </p:cNvSpPr>
          <p:nvPr>
            <p:ph type="sldNum" sz="quarter" idx="11"/>
          </p:nvPr>
        </p:nvSpPr>
        <p:spPr/>
        <p:txBody>
          <a:bodyPr/>
          <a:lstStyle/>
          <a:p>
            <a:fld id="{CC631919-30FA-4DCB-BDC6-FA525ECAEA69}" type="slidenum">
              <a:rPr lang="en-US" smtClean="0"/>
              <a:pPr/>
              <a:t>‹#›</a:t>
            </a:fld>
            <a:endParaRPr lang="en-US"/>
          </a:p>
        </p:txBody>
      </p:sp>
      <p:sp>
        <p:nvSpPr>
          <p:cNvPr id="6" name="Text Placeholder 5">
            <a:extLst>
              <a:ext uri="{FF2B5EF4-FFF2-40B4-BE49-F238E27FC236}">
                <a16:creationId xmlns:a16="http://schemas.microsoft.com/office/drawing/2014/main" id="{3F81C3B4-EDB7-4924-89FC-0147F53CBC86}"/>
              </a:ext>
            </a:extLst>
          </p:cNvPr>
          <p:cNvSpPr>
            <a:spLocks noGrp="1"/>
          </p:cNvSpPr>
          <p:nvPr>
            <p:ph type="body" sz="quarter" idx="12" hasCustomPrompt="1"/>
          </p:nvPr>
        </p:nvSpPr>
        <p:spPr>
          <a:xfrm>
            <a:off x="822960" y="914400"/>
            <a:ext cx="10553700" cy="963852"/>
          </a:xfrm>
          <a:prstGeom prst="rect">
            <a:avLst/>
          </a:prstGeom>
        </p:spPr>
        <p:txBody>
          <a:bodyPr lIns="0" tIns="0" rIns="0" bIns="0"/>
          <a:lstStyle>
            <a:lvl1pPr marL="0" indent="0">
              <a:lnSpc>
                <a:spcPts val="3800"/>
              </a:lnSpc>
              <a:spcBef>
                <a:spcPts val="0"/>
              </a:spcBef>
              <a:buFontTx/>
              <a:buNone/>
              <a:defRPr sz="3600" b="1" cap="none" spc="-20" baseline="0">
                <a:solidFill>
                  <a:schemeClr val="accent2"/>
                </a:solidFill>
                <a:latin typeface="+mj-lt"/>
              </a:defRPr>
            </a:lvl1pPr>
            <a:lvl2pPr marL="0" indent="0">
              <a:lnSpc>
                <a:spcPts val="2100"/>
              </a:lnSpc>
              <a:spcBef>
                <a:spcPts val="600"/>
              </a:spcBef>
              <a:buFontTx/>
              <a:buNone/>
              <a:defRPr sz="2000" b="1" spc="0" baseline="0">
                <a:solidFill>
                  <a:srgbClr val="93939A"/>
                </a:solidFill>
                <a:latin typeface="+mj-lt"/>
              </a:defRPr>
            </a:lvl2pPr>
          </a:lstStyle>
          <a:p>
            <a:pPr lvl="0"/>
            <a:r>
              <a:rPr lang="en-US"/>
              <a:t>One line sentence case title goes here. </a:t>
            </a:r>
          </a:p>
          <a:p>
            <a:pPr lvl="1"/>
            <a:r>
              <a:rPr lang="en-US"/>
              <a:t>The second level is a subhead. Use list level button to create.</a:t>
            </a:r>
          </a:p>
        </p:txBody>
      </p:sp>
      <p:sp>
        <p:nvSpPr>
          <p:cNvPr id="5" name="Text Placeholder 4">
            <a:extLst>
              <a:ext uri="{FF2B5EF4-FFF2-40B4-BE49-F238E27FC236}">
                <a16:creationId xmlns:a16="http://schemas.microsoft.com/office/drawing/2014/main" id="{DB8B8F33-9D81-1593-B9A2-0506F232EAD5}"/>
              </a:ext>
            </a:extLst>
          </p:cNvPr>
          <p:cNvSpPr>
            <a:spLocks noGrp="1"/>
          </p:cNvSpPr>
          <p:nvPr>
            <p:ph type="body" sz="quarter" idx="13" hasCustomPrompt="1"/>
          </p:nvPr>
        </p:nvSpPr>
        <p:spPr>
          <a:xfrm>
            <a:off x="822325" y="1965960"/>
            <a:ext cx="10552176" cy="4206240"/>
          </a:xfrm>
          <a:prstGeom prst="rect">
            <a:avLst/>
          </a:prstGeom>
        </p:spPr>
        <p:txBody>
          <a:bodyPr lIns="0" tIns="0" rIns="0" bIns="0"/>
          <a:lstStyle>
            <a:lvl1pPr marL="0" indent="0">
              <a:lnSpc>
                <a:spcPts val="2400"/>
              </a:lnSpc>
              <a:spcBef>
                <a:spcPts val="1800"/>
              </a:spcBef>
              <a:buFontTx/>
              <a:buNone/>
              <a:defRPr sz="1800"/>
            </a:lvl1pPr>
            <a:lvl2pPr marL="228600" indent="-228600">
              <a:lnSpc>
                <a:spcPts val="2400"/>
              </a:lnSpc>
              <a:spcBef>
                <a:spcPts val="1200"/>
              </a:spcBef>
              <a:defRPr sz="1800"/>
            </a:lvl2pPr>
            <a:lvl3pPr marL="512064" indent="-283464">
              <a:lnSpc>
                <a:spcPts val="2400"/>
              </a:lnSpc>
              <a:spcBef>
                <a:spcPts val="1200"/>
              </a:spcBef>
              <a:defRPr sz="1800"/>
            </a:lvl3pPr>
            <a:lvl4pPr marL="850392" indent="-338328">
              <a:lnSpc>
                <a:spcPts val="2400"/>
              </a:lnSpc>
              <a:spcBef>
                <a:spcPts val="1200"/>
              </a:spcBef>
              <a:defRPr sz="1800"/>
            </a:lvl4pPr>
            <a:lvl5pPr>
              <a:lnSpc>
                <a:spcPts val="2400"/>
              </a:lnSpc>
              <a:defRPr sz="1800"/>
            </a:lvl5pPr>
          </a:lstStyle>
          <a:p>
            <a:pPr lvl="0"/>
            <a:r>
              <a:rPr lang="en-US"/>
              <a:t>Add content here. If using bullets, four bullets or less per slide is the best practice. The template allows for three levels of bullets. The tab key option on the keyboard does not work to create bullets. To create bullets, press the “increase list level” button on the ribbon. Continue pressing the “increase list level” button on the ribbon to get to the level that is required. Example: press one time for first level. Press two times for second level. Press three times for the third level.</a:t>
            </a:r>
          </a:p>
          <a:p>
            <a:pPr lvl="1"/>
            <a:r>
              <a:rPr lang="en-US"/>
              <a:t>First level</a:t>
            </a:r>
          </a:p>
          <a:p>
            <a:pPr lvl="2"/>
            <a:r>
              <a:rPr lang="en-US"/>
              <a:t>Second level</a:t>
            </a:r>
          </a:p>
          <a:p>
            <a:pPr lvl="3"/>
            <a:r>
              <a:rPr lang="en-US"/>
              <a:t>Third level</a:t>
            </a:r>
          </a:p>
        </p:txBody>
      </p:sp>
    </p:spTree>
    <p:custDataLst>
      <p:tags r:id="rId1"/>
    </p:custDataLst>
    <p:extLst>
      <p:ext uri="{BB962C8B-B14F-4D97-AF65-F5344CB8AC3E}">
        <p14:creationId xmlns:p14="http://schemas.microsoft.com/office/powerpoint/2010/main" val="19642648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7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bar slide w/im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ED5CFBE-5CD2-47B8-804A-AAB2C51466DD}"/>
              </a:ext>
            </a:extLst>
          </p:cNvPr>
          <p:cNvSpPr>
            <a:spLocks noGrp="1"/>
          </p:cNvSpPr>
          <p:nvPr>
            <p:ph type="ftr" sz="quarter" idx="10"/>
          </p:nvPr>
        </p:nvSpPr>
        <p:spPr/>
        <p:txBody>
          <a:bodyPr/>
          <a:lstStyle/>
          <a:p>
            <a:r>
              <a:rPr lang="en-US"/>
              <a:t>Confidential and Proprietary — Wellmark Blue Cross and Blue Shield    |</a:t>
            </a:r>
          </a:p>
        </p:txBody>
      </p:sp>
      <p:sp>
        <p:nvSpPr>
          <p:cNvPr id="4" name="Slide Number Placeholder 3">
            <a:extLst>
              <a:ext uri="{FF2B5EF4-FFF2-40B4-BE49-F238E27FC236}">
                <a16:creationId xmlns:a16="http://schemas.microsoft.com/office/drawing/2014/main" id="{0BC005D0-3F86-449A-934B-B7D3BDDD17A0}"/>
              </a:ext>
            </a:extLst>
          </p:cNvPr>
          <p:cNvSpPr>
            <a:spLocks noGrp="1"/>
          </p:cNvSpPr>
          <p:nvPr>
            <p:ph type="sldNum" sz="quarter" idx="11"/>
          </p:nvPr>
        </p:nvSpPr>
        <p:spPr/>
        <p:txBody>
          <a:bodyPr/>
          <a:lstStyle/>
          <a:p>
            <a:fld id="{CC631919-30FA-4DCB-BDC6-FA525ECAEA69}" type="slidenum">
              <a:rPr lang="en-US" smtClean="0"/>
              <a:pPr/>
              <a:t>‹#›</a:t>
            </a:fld>
            <a:endParaRPr lang="en-US"/>
          </a:p>
        </p:txBody>
      </p:sp>
      <p:sp>
        <p:nvSpPr>
          <p:cNvPr id="6" name="Text Placeholder 5">
            <a:extLst>
              <a:ext uri="{FF2B5EF4-FFF2-40B4-BE49-F238E27FC236}">
                <a16:creationId xmlns:a16="http://schemas.microsoft.com/office/drawing/2014/main" id="{3F81C3B4-EDB7-4924-89FC-0147F53CBC86}"/>
              </a:ext>
            </a:extLst>
          </p:cNvPr>
          <p:cNvSpPr>
            <a:spLocks noGrp="1"/>
          </p:cNvSpPr>
          <p:nvPr>
            <p:ph type="body" sz="quarter" idx="12" hasCustomPrompt="1"/>
          </p:nvPr>
        </p:nvSpPr>
        <p:spPr>
          <a:xfrm>
            <a:off x="6629401" y="914401"/>
            <a:ext cx="4761123" cy="895546"/>
          </a:xfrm>
          <a:prstGeom prst="rect">
            <a:avLst/>
          </a:prstGeom>
        </p:spPr>
        <p:txBody>
          <a:bodyPr lIns="0" tIns="0" rIns="0" bIns="0"/>
          <a:lstStyle>
            <a:lvl1pPr marL="0" indent="0">
              <a:lnSpc>
                <a:spcPts val="3400"/>
              </a:lnSpc>
              <a:spcBef>
                <a:spcPts val="0"/>
              </a:spcBef>
              <a:buFontTx/>
              <a:buNone/>
              <a:defRPr sz="3200" b="0" cap="none" spc="-50" baseline="0">
                <a:solidFill>
                  <a:schemeClr val="accent2"/>
                </a:solidFill>
                <a:latin typeface="+mj-lt"/>
              </a:defRPr>
            </a:lvl1pPr>
            <a:lvl2pPr marL="0" indent="0">
              <a:lnSpc>
                <a:spcPts val="2300"/>
              </a:lnSpc>
              <a:buFontTx/>
              <a:buNone/>
              <a:defRPr lang="en-US" sz="1600" b="1" kern="1200" spc="0" baseline="0" dirty="0">
                <a:solidFill>
                  <a:srgbClr val="87A9C4"/>
                </a:solidFill>
                <a:latin typeface="+mn-lt"/>
                <a:ea typeface="+mn-ea"/>
                <a:cs typeface="+mn-cs"/>
              </a:defRPr>
            </a:lvl2pPr>
          </a:lstStyle>
          <a:p>
            <a:pPr lvl="0"/>
            <a:r>
              <a:rPr lang="en-US"/>
              <a:t>One- or two- line sentence case title.</a:t>
            </a:r>
          </a:p>
        </p:txBody>
      </p:sp>
      <p:sp>
        <p:nvSpPr>
          <p:cNvPr id="7" name="Picture Placeholder 6">
            <a:extLst>
              <a:ext uri="{FF2B5EF4-FFF2-40B4-BE49-F238E27FC236}">
                <a16:creationId xmlns:a16="http://schemas.microsoft.com/office/drawing/2014/main" id="{476D2DF1-D63E-4069-9E4A-1508F53C98C3}"/>
              </a:ext>
            </a:extLst>
          </p:cNvPr>
          <p:cNvSpPr>
            <a:spLocks noGrp="1" noChangeAspect="1"/>
          </p:cNvSpPr>
          <p:nvPr>
            <p:ph type="pic" sz="quarter" idx="14" hasCustomPrompt="1"/>
          </p:nvPr>
        </p:nvSpPr>
        <p:spPr>
          <a:xfrm>
            <a:off x="0" y="0"/>
            <a:ext cx="6096000" cy="6858000"/>
          </a:xfrm>
          <a:prstGeom prst="rect">
            <a:avLst/>
          </a:prstGeom>
          <a:solidFill>
            <a:schemeClr val="bg1">
              <a:lumMod val="85000"/>
            </a:schemeClr>
          </a:solidFill>
        </p:spPr>
        <p:txBody>
          <a:bodyPr/>
          <a:lstStyle>
            <a:lvl1pPr marL="0" indent="0" algn="ctr">
              <a:lnSpc>
                <a:spcPts val="1440"/>
              </a:lnSpc>
              <a:spcBef>
                <a:spcPts val="0"/>
              </a:spcBef>
              <a:buFontTx/>
              <a:buNone/>
              <a:defRPr sz="1200">
                <a:solidFill>
                  <a:schemeClr val="bg1">
                    <a:lumMod val="50000"/>
                  </a:schemeClr>
                </a:solidFill>
                <a:latin typeface="+mn-lt"/>
              </a:defRPr>
            </a:lvl1pPr>
          </a:lstStyle>
          <a:p>
            <a:r>
              <a:rPr lang="en-US"/>
              <a:t>Click on icon to add picture. Best practice is to add</a:t>
            </a:r>
            <a:br>
              <a:rPr lang="en-US"/>
            </a:br>
            <a:r>
              <a:rPr lang="en-US"/>
              <a:t>a picture from the Wellmark Image Library.</a:t>
            </a:r>
          </a:p>
        </p:txBody>
      </p:sp>
      <p:sp>
        <p:nvSpPr>
          <p:cNvPr id="5" name="Text Placeholder 4">
            <a:extLst>
              <a:ext uri="{FF2B5EF4-FFF2-40B4-BE49-F238E27FC236}">
                <a16:creationId xmlns:a16="http://schemas.microsoft.com/office/drawing/2014/main" id="{080F5BBB-3D38-AC7D-17E8-BA5079AEA766}"/>
              </a:ext>
            </a:extLst>
          </p:cNvPr>
          <p:cNvSpPr>
            <a:spLocks noGrp="1"/>
          </p:cNvSpPr>
          <p:nvPr>
            <p:ph type="body" sz="quarter" idx="15" hasCustomPrompt="1"/>
          </p:nvPr>
        </p:nvSpPr>
        <p:spPr>
          <a:xfrm>
            <a:off x="6629400" y="1965960"/>
            <a:ext cx="4754880" cy="4297680"/>
          </a:xfrm>
          <a:prstGeom prst="rect">
            <a:avLst/>
          </a:prstGeom>
        </p:spPr>
        <p:txBody>
          <a:bodyPr lIns="0" tIns="0" rIns="0" bIns="0"/>
          <a:lstStyle>
            <a:lvl1pPr marL="0" indent="0">
              <a:lnSpc>
                <a:spcPts val="2400"/>
              </a:lnSpc>
              <a:spcBef>
                <a:spcPts val="1800"/>
              </a:spcBef>
              <a:buFontTx/>
              <a:buNone/>
              <a:defRPr sz="1800"/>
            </a:lvl1pPr>
            <a:lvl2pPr marL="228600">
              <a:lnSpc>
                <a:spcPts val="2400"/>
              </a:lnSpc>
              <a:spcBef>
                <a:spcPts val="1200"/>
              </a:spcBef>
              <a:defRPr sz="1800"/>
            </a:lvl2pPr>
            <a:lvl3pPr marL="512064" indent="-283464">
              <a:lnSpc>
                <a:spcPts val="2400"/>
              </a:lnSpc>
              <a:spcBef>
                <a:spcPts val="1200"/>
              </a:spcBef>
              <a:defRPr sz="1800"/>
            </a:lvl3pPr>
            <a:lvl4pPr marL="850392" indent="-338328">
              <a:lnSpc>
                <a:spcPts val="2400"/>
              </a:lnSpc>
              <a:spcBef>
                <a:spcPts val="1200"/>
              </a:spcBef>
              <a:defRPr sz="1800"/>
            </a:lvl4pPr>
            <a:lvl5pPr>
              <a:lnSpc>
                <a:spcPts val="2400"/>
              </a:lnSpc>
              <a:defRPr sz="1800"/>
            </a:lvl5pPr>
          </a:lstStyle>
          <a:p>
            <a:pPr lvl="0"/>
            <a:r>
              <a:rPr lang="en-US"/>
              <a:t>Add content here. To add bullets, press the “increase list level” button on the ribbon. Continue pressing the “increase list level” on the ribbon to get to the level that is required.</a:t>
            </a:r>
          </a:p>
          <a:p>
            <a:pPr lvl="1"/>
            <a:r>
              <a:rPr lang="en-US"/>
              <a:t>First level</a:t>
            </a:r>
          </a:p>
          <a:p>
            <a:pPr lvl="2"/>
            <a:r>
              <a:rPr lang="en-US"/>
              <a:t>Second level</a:t>
            </a:r>
          </a:p>
          <a:p>
            <a:pPr lvl="3"/>
            <a:r>
              <a:rPr lang="en-US"/>
              <a:t>Third level</a:t>
            </a:r>
          </a:p>
        </p:txBody>
      </p:sp>
    </p:spTree>
    <p:custDataLst>
      <p:tags r:id="rId1"/>
    </p:custDataLst>
    <p:extLst>
      <p:ext uri="{BB962C8B-B14F-4D97-AF65-F5344CB8AC3E}">
        <p14:creationId xmlns:p14="http://schemas.microsoft.com/office/powerpoint/2010/main" val="1848288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ivider slide - dark blue">
    <p:bg>
      <p:bgPr>
        <a:solidFill>
          <a:srgbClr val="4A739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151879-77B4-4C16-9D18-CC39925C068E}"/>
              </a:ext>
            </a:extLst>
          </p:cNvPr>
          <p:cNvSpPr>
            <a:spLocks noGrp="1"/>
          </p:cNvSpPr>
          <p:nvPr>
            <p:ph type="ftr" sz="quarter" idx="10"/>
          </p:nvPr>
        </p:nvSpPr>
        <p:spPr/>
        <p:txBody>
          <a:bodyPr/>
          <a:lstStyle/>
          <a:p>
            <a:r>
              <a:rPr lang="en-US"/>
              <a:t>Confidential and Proprietary — Wellmark Blue Cross and Blue Shield    |</a:t>
            </a:r>
            <a:endParaRPr lang="en-US" dirty="0"/>
          </a:p>
        </p:txBody>
      </p:sp>
      <p:sp>
        <p:nvSpPr>
          <p:cNvPr id="4" name="Slide Number Placeholder 3">
            <a:extLst>
              <a:ext uri="{FF2B5EF4-FFF2-40B4-BE49-F238E27FC236}">
                <a16:creationId xmlns:a16="http://schemas.microsoft.com/office/drawing/2014/main" id="{89417BD8-CFAC-4A01-AF60-C549B38FC6DB}"/>
              </a:ext>
            </a:extLst>
          </p:cNvPr>
          <p:cNvSpPr>
            <a:spLocks noGrp="1"/>
          </p:cNvSpPr>
          <p:nvPr>
            <p:ph type="sldNum" sz="quarter" idx="11"/>
          </p:nvPr>
        </p:nvSpPr>
        <p:spPr/>
        <p:txBody>
          <a:bodyPr/>
          <a:lstStyle/>
          <a:p>
            <a:fld id="{CC631919-30FA-4DCB-BDC6-FA525ECAEA69}" type="slidenum">
              <a:rPr lang="en-US" smtClean="0"/>
              <a:pPr/>
              <a:t>‹#›</a:t>
            </a:fld>
            <a:endParaRPr lang="en-US" dirty="0"/>
          </a:p>
        </p:txBody>
      </p:sp>
      <p:sp>
        <p:nvSpPr>
          <p:cNvPr id="7" name="Text Placeholder 6">
            <a:extLst>
              <a:ext uri="{FF2B5EF4-FFF2-40B4-BE49-F238E27FC236}">
                <a16:creationId xmlns:a16="http://schemas.microsoft.com/office/drawing/2014/main" id="{1C05F03C-C4EA-473E-ABAC-8A31629FCF26}"/>
              </a:ext>
            </a:extLst>
          </p:cNvPr>
          <p:cNvSpPr>
            <a:spLocks noGrp="1"/>
          </p:cNvSpPr>
          <p:nvPr>
            <p:ph type="body" sz="quarter" idx="14" hasCustomPrompt="1"/>
          </p:nvPr>
        </p:nvSpPr>
        <p:spPr>
          <a:xfrm>
            <a:off x="594819" y="2130551"/>
            <a:ext cx="11006051" cy="2696629"/>
          </a:xfrm>
          <a:prstGeom prst="rect">
            <a:avLst/>
          </a:prstGeom>
        </p:spPr>
        <p:txBody>
          <a:bodyPr/>
          <a:lstStyle>
            <a:lvl1pPr marL="0" indent="0" algn="ctr">
              <a:lnSpc>
                <a:spcPts val="5500"/>
              </a:lnSpc>
              <a:buFontTx/>
              <a:buNone/>
              <a:defRPr sz="3600" b="1" cap="none" spc="-120" baseline="0">
                <a:solidFill>
                  <a:schemeClr val="bg1"/>
                </a:solidFill>
                <a:latin typeface="+mj-lt"/>
              </a:defRPr>
            </a:lvl1pPr>
            <a:lvl2pPr marL="457200" indent="0" algn="r">
              <a:lnSpc>
                <a:spcPts val="2400"/>
              </a:lnSpc>
              <a:buFontTx/>
              <a:buNone/>
              <a:defRPr sz="1600" b="1"/>
            </a:lvl2pPr>
          </a:lstStyle>
          <a:p>
            <a:pPr lvl="0"/>
            <a:r>
              <a:rPr lang="en-US" dirty="0"/>
              <a:t>Divider page sentence case heading goes here.</a:t>
            </a:r>
          </a:p>
        </p:txBody>
      </p:sp>
    </p:spTree>
    <p:custDataLst>
      <p:tags r:id="rId1"/>
    </p:custDataLst>
    <p:extLst>
      <p:ext uri="{BB962C8B-B14F-4D97-AF65-F5344CB8AC3E}">
        <p14:creationId xmlns:p14="http://schemas.microsoft.com/office/powerpoint/2010/main" val="8655792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2F18A1-116A-40C3-A3A4-C6A1DE8F5279}"/>
              </a:ext>
            </a:extLst>
          </p:cNvPr>
          <p:cNvSpPr/>
          <p:nvPr userDrawn="1"/>
        </p:nvSpPr>
        <p:spPr>
          <a:xfrm>
            <a:off x="0" y="0"/>
            <a:ext cx="12192000" cy="6858000"/>
          </a:xfrm>
          <a:prstGeom prst="rect">
            <a:avLst/>
          </a:prstGeom>
          <a:solidFill>
            <a:srgbClr val="4B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 name="Title 1">
            <a:extLst>
              <a:ext uri="{FF2B5EF4-FFF2-40B4-BE49-F238E27FC236}">
                <a16:creationId xmlns:a16="http://schemas.microsoft.com/office/drawing/2014/main" id="{244EC562-33F7-4EF5-96EF-7E54250BC410}"/>
              </a:ext>
            </a:extLst>
          </p:cNvPr>
          <p:cNvSpPr>
            <a:spLocks noGrp="1"/>
          </p:cNvSpPr>
          <p:nvPr>
            <p:ph type="title" hasCustomPrompt="1"/>
          </p:nvPr>
        </p:nvSpPr>
        <p:spPr>
          <a:xfrm>
            <a:off x="822960" y="2514600"/>
            <a:ext cx="8206208" cy="1114397"/>
          </a:xfrm>
          <a:prstGeom prst="rect">
            <a:avLst/>
          </a:prstGeom>
        </p:spPr>
        <p:txBody>
          <a:bodyPr lIns="0" tIns="0" rIns="0" bIns="0"/>
          <a:lstStyle>
            <a:lvl1pPr>
              <a:lnSpc>
                <a:spcPts val="3800"/>
              </a:lnSpc>
              <a:defRPr sz="3600" b="1" cap="none" spc="0" baseline="0">
                <a:solidFill>
                  <a:schemeClr val="bg1"/>
                </a:solidFill>
                <a:latin typeface="+mj-lt"/>
              </a:defRPr>
            </a:lvl1pPr>
          </a:lstStyle>
          <a:p>
            <a:r>
              <a:rPr lang="en-US" dirty="0"/>
              <a:t>Optional closing goes here.</a:t>
            </a:r>
          </a:p>
        </p:txBody>
      </p:sp>
      <p:pic>
        <p:nvPicPr>
          <p:cNvPr id="8" name="Picture 7">
            <a:extLst>
              <a:ext uri="{FF2B5EF4-FFF2-40B4-BE49-F238E27FC236}">
                <a16:creationId xmlns:a16="http://schemas.microsoft.com/office/drawing/2014/main" id="{7E568F6B-C295-4CCC-B18E-5203175D2DC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2960" y="5001841"/>
            <a:ext cx="1862718" cy="404406"/>
          </a:xfrm>
          <a:prstGeom prst="rect">
            <a:avLst/>
          </a:prstGeom>
        </p:spPr>
      </p:pic>
      <p:sp>
        <p:nvSpPr>
          <p:cNvPr id="3" name="TextBox 2">
            <a:extLst>
              <a:ext uri="{FF2B5EF4-FFF2-40B4-BE49-F238E27FC236}">
                <a16:creationId xmlns:a16="http://schemas.microsoft.com/office/drawing/2014/main" id="{1072D337-D064-4453-9080-E1D8AD3096DA}"/>
              </a:ext>
            </a:extLst>
          </p:cNvPr>
          <p:cNvSpPr txBox="1"/>
          <p:nvPr userDrawn="1"/>
        </p:nvSpPr>
        <p:spPr>
          <a:xfrm>
            <a:off x="822960" y="5545200"/>
            <a:ext cx="6047799" cy="769441"/>
          </a:xfrm>
          <a:prstGeom prst="rect">
            <a:avLst/>
          </a:prstGeom>
          <a:noFill/>
        </p:spPr>
        <p:txBody>
          <a:bodyPr wrap="square" lIns="0" tIns="0" rIns="0" bIns="0" rtlCol="0">
            <a:spAutoFit/>
          </a:bodyPr>
          <a:lstStyle/>
          <a:p>
            <a:pPr>
              <a:spcBef>
                <a:spcPts val="600"/>
              </a:spcBef>
            </a:pPr>
            <a:r>
              <a:rPr lang="en-US" sz="800" kern="1200" baseline="0" dirty="0">
                <a:solidFill>
                  <a:schemeClr val="bg1"/>
                </a:solidFill>
                <a:effectLst/>
                <a:latin typeface="+mn-lt"/>
                <a:ea typeface="+mn-ea"/>
                <a:cs typeface="+mn-cs"/>
              </a:rPr>
              <a:t>Wellmark Blue Cross and Blue Shield of Iowa, Wellmark Health Plan of Iowa, Inc., Wellmark Advantage Health Plan, Inc. and</a:t>
            </a:r>
            <a:br>
              <a:rPr lang="en-US" sz="800" kern="1200" baseline="0" dirty="0">
                <a:solidFill>
                  <a:schemeClr val="bg1"/>
                </a:solidFill>
                <a:effectLst/>
                <a:latin typeface="+mn-lt"/>
                <a:ea typeface="+mn-ea"/>
                <a:cs typeface="+mn-cs"/>
              </a:rPr>
            </a:br>
            <a:r>
              <a:rPr lang="en-US" sz="800" kern="1200" baseline="0" dirty="0">
                <a:solidFill>
                  <a:schemeClr val="bg1"/>
                </a:solidFill>
                <a:effectLst/>
                <a:latin typeface="+mn-lt"/>
                <a:ea typeface="+mn-ea"/>
                <a:cs typeface="+mn-cs"/>
              </a:rPr>
              <a:t>Wellmark Blue Cross and Blue Shield of South Dakota are independent licensees of the Blue Cross and Blue Shield Association.</a:t>
            </a:r>
          </a:p>
          <a:p>
            <a:pPr>
              <a:spcBef>
                <a:spcPts val="600"/>
              </a:spcBef>
            </a:pPr>
            <a:r>
              <a:rPr lang="en-US" sz="800" kern="1200" baseline="0" dirty="0">
                <a:solidFill>
                  <a:schemeClr val="bg1"/>
                </a:solidFill>
                <a:effectLst/>
                <a:latin typeface="+mn-lt"/>
                <a:ea typeface="+mn-ea"/>
                <a:cs typeface="+mn-cs"/>
              </a:rPr>
              <a:t>Blue Cross</a:t>
            </a:r>
            <a:r>
              <a:rPr lang="en-US" sz="800" kern="1200" baseline="30000" dirty="0">
                <a:solidFill>
                  <a:schemeClr val="bg1"/>
                </a:solidFill>
                <a:effectLst/>
                <a:latin typeface="+mn-lt"/>
                <a:ea typeface="+mn-ea"/>
                <a:cs typeface="+mn-cs"/>
              </a:rPr>
              <a:t>®</a:t>
            </a:r>
            <a:r>
              <a:rPr lang="en-US" sz="800" kern="1200" baseline="0" dirty="0">
                <a:solidFill>
                  <a:schemeClr val="bg1"/>
                </a:solidFill>
                <a:effectLst/>
                <a:latin typeface="+mn-lt"/>
                <a:ea typeface="+mn-ea"/>
                <a:cs typeface="+mn-cs"/>
              </a:rPr>
              <a:t>, Blue Shield</a:t>
            </a:r>
            <a:r>
              <a:rPr lang="en-US" sz="800" kern="1200" baseline="30000" dirty="0">
                <a:solidFill>
                  <a:schemeClr val="bg1"/>
                </a:solidFill>
                <a:effectLst/>
                <a:latin typeface="+mn-lt"/>
                <a:ea typeface="+mn-ea"/>
                <a:cs typeface="+mn-cs"/>
              </a:rPr>
              <a:t>®</a:t>
            </a:r>
            <a:r>
              <a:rPr lang="en-US" sz="800" kern="1200" baseline="0" dirty="0">
                <a:solidFill>
                  <a:schemeClr val="bg1"/>
                </a:solidFill>
                <a:effectLst/>
                <a:latin typeface="+mn-lt"/>
                <a:ea typeface="+mn-ea"/>
                <a:cs typeface="+mn-cs"/>
              </a:rPr>
              <a:t> and the Cross</a:t>
            </a:r>
            <a:r>
              <a:rPr lang="en-US" sz="800" kern="1200" baseline="30000" dirty="0">
                <a:solidFill>
                  <a:schemeClr val="bg1"/>
                </a:solidFill>
                <a:effectLst/>
                <a:latin typeface="+mn-lt"/>
                <a:ea typeface="+mn-ea"/>
                <a:cs typeface="+mn-cs"/>
              </a:rPr>
              <a:t>®</a:t>
            </a:r>
            <a:r>
              <a:rPr lang="en-US" sz="800" kern="1200" baseline="0" dirty="0">
                <a:solidFill>
                  <a:schemeClr val="bg1"/>
                </a:solidFill>
                <a:effectLst/>
                <a:latin typeface="+mn-lt"/>
                <a:ea typeface="+mn-ea"/>
                <a:cs typeface="+mn-cs"/>
              </a:rPr>
              <a:t> and Shield</a:t>
            </a:r>
            <a:r>
              <a:rPr lang="en-US" sz="800" kern="1200" baseline="30000" dirty="0">
                <a:solidFill>
                  <a:schemeClr val="bg1"/>
                </a:solidFill>
                <a:effectLst/>
                <a:latin typeface="+mn-lt"/>
                <a:ea typeface="+mn-ea"/>
                <a:cs typeface="+mn-cs"/>
              </a:rPr>
              <a:t>®</a:t>
            </a:r>
            <a:r>
              <a:rPr lang="en-US" sz="800" kern="1200" baseline="0" dirty="0">
                <a:solidFill>
                  <a:schemeClr val="bg1"/>
                </a:solidFill>
                <a:effectLst/>
                <a:latin typeface="+mn-lt"/>
                <a:ea typeface="+mn-ea"/>
                <a:cs typeface="+mn-cs"/>
              </a:rPr>
              <a:t> symbols are registered marks of the Blue Cross and Blue Shield Association, an association of independent Blue Cross and Blue Shield Plans. Wellmark</a:t>
            </a:r>
            <a:r>
              <a:rPr lang="en-US" sz="800" kern="1200" baseline="30000" dirty="0">
                <a:solidFill>
                  <a:schemeClr val="bg1"/>
                </a:solidFill>
                <a:effectLst/>
                <a:latin typeface="+mn-lt"/>
                <a:ea typeface="+mn-ea"/>
                <a:cs typeface="+mn-cs"/>
              </a:rPr>
              <a:t>®</a:t>
            </a:r>
            <a:r>
              <a:rPr lang="en-US" sz="800" kern="1200" baseline="0" dirty="0">
                <a:solidFill>
                  <a:schemeClr val="bg1"/>
                </a:solidFill>
                <a:effectLst/>
                <a:latin typeface="+mn-lt"/>
                <a:ea typeface="+mn-ea"/>
                <a:cs typeface="+mn-cs"/>
              </a:rPr>
              <a:t> is a registered mark of Wellmark, Inc. </a:t>
            </a:r>
          </a:p>
          <a:p>
            <a:pPr>
              <a:spcBef>
                <a:spcPts val="600"/>
              </a:spcBef>
            </a:pPr>
            <a:r>
              <a:rPr lang="en-US" sz="800" kern="1200" baseline="0" dirty="0">
                <a:solidFill>
                  <a:schemeClr val="bg1"/>
                </a:solidFill>
                <a:effectLst/>
                <a:latin typeface="+mn-lt"/>
                <a:ea typeface="+mn-ea"/>
                <a:cs typeface="+mn-cs"/>
              </a:rPr>
              <a:t>Confidential and proprietary.</a:t>
            </a:r>
          </a:p>
        </p:txBody>
      </p:sp>
    </p:spTree>
    <p:custDataLst>
      <p:tags r:id="rId1"/>
    </p:custDataLst>
    <p:extLst>
      <p:ext uri="{BB962C8B-B14F-4D97-AF65-F5344CB8AC3E}">
        <p14:creationId xmlns:p14="http://schemas.microsoft.com/office/powerpoint/2010/main" val="167459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bar slide w/im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ED5CFBE-5CD2-47B8-804A-AAB2C51466DD}"/>
              </a:ext>
            </a:extLst>
          </p:cNvPr>
          <p:cNvSpPr>
            <a:spLocks noGrp="1"/>
          </p:cNvSpPr>
          <p:nvPr>
            <p:ph type="ftr" sz="quarter" idx="10"/>
          </p:nvPr>
        </p:nvSpPr>
        <p:spPr/>
        <p:txBody>
          <a:bodyPr/>
          <a:lstStyle/>
          <a:p>
            <a:r>
              <a:rPr lang="en-US"/>
              <a:t>Confidential and Proprietary — Wellmark Blue Cross and Blue Shield    |</a:t>
            </a:r>
            <a:endParaRPr lang="en-US" dirty="0"/>
          </a:p>
        </p:txBody>
      </p:sp>
      <p:sp>
        <p:nvSpPr>
          <p:cNvPr id="4" name="Slide Number Placeholder 3">
            <a:extLst>
              <a:ext uri="{FF2B5EF4-FFF2-40B4-BE49-F238E27FC236}">
                <a16:creationId xmlns:a16="http://schemas.microsoft.com/office/drawing/2014/main" id="{0BC005D0-3F86-449A-934B-B7D3BDDD17A0}"/>
              </a:ext>
            </a:extLst>
          </p:cNvPr>
          <p:cNvSpPr>
            <a:spLocks noGrp="1"/>
          </p:cNvSpPr>
          <p:nvPr>
            <p:ph type="sldNum" sz="quarter" idx="11"/>
          </p:nvPr>
        </p:nvSpPr>
        <p:spPr/>
        <p:txBody>
          <a:bodyPr/>
          <a:lstStyle/>
          <a:p>
            <a:fld id="{CC631919-30FA-4DCB-BDC6-FA525ECAEA69}" type="slidenum">
              <a:rPr lang="en-US" smtClean="0"/>
              <a:pPr/>
              <a:t>‹#›</a:t>
            </a:fld>
            <a:endParaRPr lang="en-US" dirty="0"/>
          </a:p>
        </p:txBody>
      </p:sp>
      <p:sp>
        <p:nvSpPr>
          <p:cNvPr id="6" name="Text Placeholder 5">
            <a:extLst>
              <a:ext uri="{FF2B5EF4-FFF2-40B4-BE49-F238E27FC236}">
                <a16:creationId xmlns:a16="http://schemas.microsoft.com/office/drawing/2014/main" id="{3F81C3B4-EDB7-4924-89FC-0147F53CBC86}"/>
              </a:ext>
            </a:extLst>
          </p:cNvPr>
          <p:cNvSpPr>
            <a:spLocks noGrp="1"/>
          </p:cNvSpPr>
          <p:nvPr>
            <p:ph type="body" sz="quarter" idx="12" hasCustomPrompt="1"/>
          </p:nvPr>
        </p:nvSpPr>
        <p:spPr>
          <a:xfrm>
            <a:off x="6629401" y="914401"/>
            <a:ext cx="4761123" cy="895546"/>
          </a:xfrm>
          <a:prstGeom prst="rect">
            <a:avLst/>
          </a:prstGeom>
        </p:spPr>
        <p:txBody>
          <a:bodyPr lIns="0" tIns="0" rIns="0" bIns="0"/>
          <a:lstStyle>
            <a:lvl1pPr marL="0" indent="0">
              <a:lnSpc>
                <a:spcPts val="3400"/>
              </a:lnSpc>
              <a:spcBef>
                <a:spcPts val="0"/>
              </a:spcBef>
              <a:buFontTx/>
              <a:buNone/>
              <a:defRPr sz="3200" b="0" cap="none" spc="-50" baseline="0">
                <a:solidFill>
                  <a:schemeClr val="accent2"/>
                </a:solidFill>
                <a:latin typeface="+mj-lt"/>
              </a:defRPr>
            </a:lvl1pPr>
            <a:lvl2pPr marL="0" indent="0">
              <a:lnSpc>
                <a:spcPts val="2300"/>
              </a:lnSpc>
              <a:buFontTx/>
              <a:buNone/>
              <a:defRPr lang="en-US" sz="1600" b="1" kern="1200" spc="0" baseline="0" dirty="0">
                <a:solidFill>
                  <a:srgbClr val="87A9C4"/>
                </a:solidFill>
                <a:latin typeface="+mn-lt"/>
                <a:ea typeface="+mn-ea"/>
                <a:cs typeface="+mn-cs"/>
              </a:defRPr>
            </a:lvl2pPr>
          </a:lstStyle>
          <a:p>
            <a:pPr lvl="0"/>
            <a:r>
              <a:rPr lang="en-US" dirty="0"/>
              <a:t>One- or two- line sentence case title.</a:t>
            </a:r>
          </a:p>
        </p:txBody>
      </p:sp>
      <p:sp>
        <p:nvSpPr>
          <p:cNvPr id="7" name="Picture Placeholder 6">
            <a:extLst>
              <a:ext uri="{FF2B5EF4-FFF2-40B4-BE49-F238E27FC236}">
                <a16:creationId xmlns:a16="http://schemas.microsoft.com/office/drawing/2014/main" id="{476D2DF1-D63E-4069-9E4A-1508F53C98C3}"/>
              </a:ext>
            </a:extLst>
          </p:cNvPr>
          <p:cNvSpPr>
            <a:spLocks noGrp="1" noChangeAspect="1"/>
          </p:cNvSpPr>
          <p:nvPr>
            <p:ph type="pic" sz="quarter" idx="14" hasCustomPrompt="1"/>
          </p:nvPr>
        </p:nvSpPr>
        <p:spPr>
          <a:xfrm>
            <a:off x="0" y="0"/>
            <a:ext cx="6096000" cy="6858000"/>
          </a:xfrm>
          <a:prstGeom prst="rect">
            <a:avLst/>
          </a:prstGeom>
          <a:solidFill>
            <a:schemeClr val="bg1">
              <a:lumMod val="85000"/>
            </a:schemeClr>
          </a:solidFill>
        </p:spPr>
        <p:txBody>
          <a:bodyPr/>
          <a:lstStyle>
            <a:lvl1pPr marL="0" indent="0" algn="ctr">
              <a:lnSpc>
                <a:spcPts val="1440"/>
              </a:lnSpc>
              <a:spcBef>
                <a:spcPts val="0"/>
              </a:spcBef>
              <a:buFontTx/>
              <a:buNone/>
              <a:defRPr sz="1200">
                <a:solidFill>
                  <a:schemeClr val="bg1">
                    <a:lumMod val="50000"/>
                  </a:schemeClr>
                </a:solidFill>
                <a:latin typeface="+mn-lt"/>
              </a:defRPr>
            </a:lvl1pPr>
          </a:lstStyle>
          <a:p>
            <a:r>
              <a:rPr lang="en-US" dirty="0"/>
              <a:t>Click on icon to add picture. Best practice is to add</a:t>
            </a:r>
            <a:br>
              <a:rPr lang="en-US" dirty="0"/>
            </a:br>
            <a:r>
              <a:rPr lang="en-US" dirty="0"/>
              <a:t>a picture from the Wellmark Image Library.</a:t>
            </a:r>
          </a:p>
        </p:txBody>
      </p:sp>
      <p:sp>
        <p:nvSpPr>
          <p:cNvPr id="5" name="Text Placeholder 4">
            <a:extLst>
              <a:ext uri="{FF2B5EF4-FFF2-40B4-BE49-F238E27FC236}">
                <a16:creationId xmlns:a16="http://schemas.microsoft.com/office/drawing/2014/main" id="{080F5BBB-3D38-AC7D-17E8-BA5079AEA766}"/>
              </a:ext>
            </a:extLst>
          </p:cNvPr>
          <p:cNvSpPr>
            <a:spLocks noGrp="1"/>
          </p:cNvSpPr>
          <p:nvPr>
            <p:ph type="body" sz="quarter" idx="15" hasCustomPrompt="1"/>
          </p:nvPr>
        </p:nvSpPr>
        <p:spPr>
          <a:xfrm>
            <a:off x="6629400" y="1965960"/>
            <a:ext cx="4754880" cy="4297680"/>
          </a:xfrm>
          <a:prstGeom prst="rect">
            <a:avLst/>
          </a:prstGeom>
        </p:spPr>
        <p:txBody>
          <a:bodyPr lIns="0" tIns="0" rIns="0" bIns="0"/>
          <a:lstStyle>
            <a:lvl1pPr marL="0" indent="0">
              <a:lnSpc>
                <a:spcPts val="2400"/>
              </a:lnSpc>
              <a:spcBef>
                <a:spcPts val="1800"/>
              </a:spcBef>
              <a:buFontTx/>
              <a:buNone/>
              <a:defRPr sz="1800"/>
            </a:lvl1pPr>
            <a:lvl2pPr marL="228600">
              <a:lnSpc>
                <a:spcPts val="2400"/>
              </a:lnSpc>
              <a:spcBef>
                <a:spcPts val="1200"/>
              </a:spcBef>
              <a:defRPr sz="1800"/>
            </a:lvl2pPr>
            <a:lvl3pPr marL="512064" indent="-283464">
              <a:lnSpc>
                <a:spcPts val="2400"/>
              </a:lnSpc>
              <a:spcBef>
                <a:spcPts val="1200"/>
              </a:spcBef>
              <a:defRPr sz="1800"/>
            </a:lvl3pPr>
            <a:lvl4pPr marL="850392" indent="-338328">
              <a:lnSpc>
                <a:spcPts val="2400"/>
              </a:lnSpc>
              <a:spcBef>
                <a:spcPts val="1200"/>
              </a:spcBef>
              <a:defRPr sz="1800"/>
            </a:lvl4pPr>
            <a:lvl5pPr>
              <a:lnSpc>
                <a:spcPts val="2400"/>
              </a:lnSpc>
              <a:defRPr sz="1800"/>
            </a:lvl5pPr>
          </a:lstStyle>
          <a:p>
            <a:pPr lvl="0"/>
            <a:r>
              <a:rPr lang="en-US" dirty="0"/>
              <a:t>Add content here. To add bullets, press the “increase list level” button on the ribbon. Continue pressing the “increase list level” on the ribbon to get to the level that is required.</a:t>
            </a:r>
          </a:p>
          <a:p>
            <a:pPr lvl="1"/>
            <a:r>
              <a:rPr lang="en-US" dirty="0"/>
              <a:t>First level</a:t>
            </a:r>
          </a:p>
          <a:p>
            <a:pPr lvl="2"/>
            <a:r>
              <a:rPr lang="en-US" dirty="0"/>
              <a:t>Second level</a:t>
            </a:r>
          </a:p>
          <a:p>
            <a:pPr lvl="3"/>
            <a:r>
              <a:rPr lang="en-US" dirty="0"/>
              <a:t>Third level</a:t>
            </a:r>
          </a:p>
        </p:txBody>
      </p:sp>
    </p:spTree>
    <p:custDataLst>
      <p:tags r:id="rId1"/>
    </p:custDataLst>
    <p:extLst>
      <p:ext uri="{BB962C8B-B14F-4D97-AF65-F5344CB8AC3E}">
        <p14:creationId xmlns:p14="http://schemas.microsoft.com/office/powerpoint/2010/main" val="1848288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color block -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7EE7C0-1E0B-002D-0994-648A2D263F01}"/>
              </a:ext>
            </a:extLst>
          </p:cNvPr>
          <p:cNvSpPr/>
          <p:nvPr userDrawn="1"/>
        </p:nvSpPr>
        <p:spPr>
          <a:xfrm>
            <a:off x="0" y="0"/>
            <a:ext cx="3291840" cy="6849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EED5CFBE-5CD2-47B8-804A-AAB2C51466DD}"/>
              </a:ext>
            </a:extLst>
          </p:cNvPr>
          <p:cNvSpPr>
            <a:spLocks noGrp="1"/>
          </p:cNvSpPr>
          <p:nvPr>
            <p:ph type="ftr" sz="quarter" idx="10"/>
          </p:nvPr>
        </p:nvSpPr>
        <p:spPr/>
        <p:txBody>
          <a:bodyPr/>
          <a:lstStyle/>
          <a:p>
            <a:r>
              <a:rPr lang="en-US"/>
              <a:t>Confidential and Proprietary — Wellmark Blue Cross and Blue Shield    |</a:t>
            </a:r>
            <a:endParaRPr lang="en-US" dirty="0"/>
          </a:p>
        </p:txBody>
      </p:sp>
      <p:sp>
        <p:nvSpPr>
          <p:cNvPr id="4" name="Slide Number Placeholder 3">
            <a:extLst>
              <a:ext uri="{FF2B5EF4-FFF2-40B4-BE49-F238E27FC236}">
                <a16:creationId xmlns:a16="http://schemas.microsoft.com/office/drawing/2014/main" id="{0BC005D0-3F86-449A-934B-B7D3BDDD17A0}"/>
              </a:ext>
            </a:extLst>
          </p:cNvPr>
          <p:cNvSpPr>
            <a:spLocks noGrp="1"/>
          </p:cNvSpPr>
          <p:nvPr>
            <p:ph type="sldNum" sz="quarter" idx="11"/>
          </p:nvPr>
        </p:nvSpPr>
        <p:spPr/>
        <p:txBody>
          <a:bodyPr/>
          <a:lstStyle/>
          <a:p>
            <a:fld id="{CC631919-30FA-4DCB-BDC6-FA525ECAEA69}" type="slidenum">
              <a:rPr lang="en-US" smtClean="0"/>
              <a:pPr/>
              <a:t>‹#›</a:t>
            </a:fld>
            <a:endParaRPr lang="en-US" dirty="0"/>
          </a:p>
        </p:txBody>
      </p:sp>
      <p:sp>
        <p:nvSpPr>
          <p:cNvPr id="6" name="Text Placeholder 5">
            <a:extLst>
              <a:ext uri="{FF2B5EF4-FFF2-40B4-BE49-F238E27FC236}">
                <a16:creationId xmlns:a16="http://schemas.microsoft.com/office/drawing/2014/main" id="{3F81C3B4-EDB7-4924-89FC-0147F53CBC86}"/>
              </a:ext>
            </a:extLst>
          </p:cNvPr>
          <p:cNvSpPr>
            <a:spLocks noGrp="1"/>
          </p:cNvSpPr>
          <p:nvPr>
            <p:ph type="body" sz="quarter" idx="12" hasCustomPrompt="1"/>
          </p:nvPr>
        </p:nvSpPr>
        <p:spPr>
          <a:xfrm>
            <a:off x="822960" y="1755228"/>
            <a:ext cx="2267970" cy="4790942"/>
          </a:xfrm>
          <a:prstGeom prst="rect">
            <a:avLst/>
          </a:prstGeom>
        </p:spPr>
        <p:txBody>
          <a:bodyPr lIns="0" tIns="0" rIns="0" bIns="0"/>
          <a:lstStyle>
            <a:lvl1pPr marL="0" indent="0">
              <a:lnSpc>
                <a:spcPts val="3800"/>
              </a:lnSpc>
              <a:spcBef>
                <a:spcPts val="0"/>
              </a:spcBef>
              <a:buFontTx/>
              <a:buNone/>
              <a:defRPr sz="3200" b="1" cap="none" spc="-20" baseline="0">
                <a:solidFill>
                  <a:schemeClr val="bg1"/>
                </a:solidFill>
                <a:latin typeface="+mj-lt"/>
              </a:defRPr>
            </a:lvl1pPr>
            <a:lvl2pPr marL="0" indent="0">
              <a:lnSpc>
                <a:spcPts val="2100"/>
              </a:lnSpc>
              <a:spcBef>
                <a:spcPts val="3000"/>
              </a:spcBef>
              <a:buFontTx/>
              <a:buNone/>
              <a:defRPr sz="2400" b="0" spc="0" baseline="0">
                <a:solidFill>
                  <a:schemeClr val="bg1"/>
                </a:solidFill>
                <a:latin typeface="+mn-lt"/>
              </a:defRPr>
            </a:lvl2pPr>
          </a:lstStyle>
          <a:p>
            <a:pPr lvl="0"/>
            <a:r>
              <a:rPr lang="en-US" dirty="0"/>
              <a:t>Sentence case title goes here.</a:t>
            </a:r>
          </a:p>
        </p:txBody>
      </p:sp>
      <p:sp>
        <p:nvSpPr>
          <p:cNvPr id="8" name="Text Placeholder 7">
            <a:extLst>
              <a:ext uri="{FF2B5EF4-FFF2-40B4-BE49-F238E27FC236}">
                <a16:creationId xmlns:a16="http://schemas.microsoft.com/office/drawing/2014/main" id="{769995E9-FAC0-4520-8830-6049B2FE8454}"/>
              </a:ext>
            </a:extLst>
          </p:cNvPr>
          <p:cNvSpPr>
            <a:spLocks noGrp="1"/>
          </p:cNvSpPr>
          <p:nvPr>
            <p:ph type="body" sz="quarter" idx="13" hasCustomPrompt="1"/>
          </p:nvPr>
        </p:nvSpPr>
        <p:spPr>
          <a:xfrm>
            <a:off x="3928056" y="1755228"/>
            <a:ext cx="7448604" cy="4188373"/>
          </a:xfrm>
          <a:prstGeom prst="rect">
            <a:avLst/>
          </a:prstGeom>
        </p:spPr>
        <p:txBody>
          <a:bodyPr lIns="0" tIns="0" rIns="0" bIns="0"/>
          <a:lstStyle>
            <a:lvl1pPr marL="0" indent="0">
              <a:lnSpc>
                <a:spcPts val="2400"/>
              </a:lnSpc>
              <a:spcBef>
                <a:spcPts val="1800"/>
              </a:spcBef>
              <a:buFontTx/>
              <a:buNone/>
              <a:defRPr sz="1800" spc="0" baseline="0">
                <a:solidFill>
                  <a:schemeClr val="tx1"/>
                </a:solidFill>
                <a:latin typeface="+mn-lt"/>
              </a:defRPr>
            </a:lvl1pPr>
            <a:lvl2pPr marL="280988" indent="-280988">
              <a:lnSpc>
                <a:spcPts val="2400"/>
              </a:lnSpc>
              <a:spcBef>
                <a:spcPts val="1800"/>
              </a:spcBef>
              <a:buFont typeface="Arial" panose="020B0604020202020204" pitchFamily="34" charset="0"/>
              <a:buChar char="•"/>
              <a:defRPr sz="1800" spc="0" baseline="0">
                <a:solidFill>
                  <a:schemeClr val="tx1"/>
                </a:solidFill>
                <a:latin typeface="+mn-lt"/>
              </a:defRPr>
            </a:lvl2pPr>
            <a:lvl3pPr marL="742950" indent="-230188">
              <a:lnSpc>
                <a:spcPts val="2400"/>
              </a:lnSpc>
              <a:spcBef>
                <a:spcPts val="1800"/>
              </a:spcBef>
              <a:buFont typeface="Arial" panose="020B0604020202020204" pitchFamily="34" charset="0"/>
              <a:buChar char="•"/>
              <a:defRPr sz="1800" spc="0" baseline="0">
                <a:solidFill>
                  <a:schemeClr val="tx1"/>
                </a:solidFill>
                <a:latin typeface="+mn-lt"/>
              </a:defRPr>
            </a:lvl3pPr>
            <a:lvl4pPr>
              <a:lnSpc>
                <a:spcPts val="2400"/>
              </a:lnSpc>
              <a:spcBef>
                <a:spcPts val="900"/>
              </a:spcBef>
              <a:defRPr sz="2200"/>
            </a:lvl4pPr>
          </a:lstStyle>
          <a:p>
            <a:pPr lvl="0"/>
            <a:r>
              <a:rPr lang="en-US" dirty="0"/>
              <a:t>Add content here. If using bullets, four bullets or less per slide is the best practice. The template allows for three levels of bullets. The tab key option on the keyboard does not work to create bullets. To create bullets, press the “increase list level” button on the ribbon. Continue pressing the “increase list level” button on the ribbon to get to the level that is required. Example: press one time for second level. Press two times for third level.</a:t>
            </a:r>
          </a:p>
          <a:p>
            <a:pPr lvl="1"/>
            <a:r>
              <a:rPr lang="en-US" dirty="0"/>
              <a:t>First level bullet</a:t>
            </a:r>
          </a:p>
          <a:p>
            <a:pPr lvl="2"/>
            <a:r>
              <a:rPr lang="en-US" dirty="0"/>
              <a:t>Second level bullet</a:t>
            </a:r>
          </a:p>
        </p:txBody>
      </p:sp>
      <p:sp>
        <p:nvSpPr>
          <p:cNvPr id="9" name="Picture Placeholder 8">
            <a:extLst>
              <a:ext uri="{FF2B5EF4-FFF2-40B4-BE49-F238E27FC236}">
                <a16:creationId xmlns:a16="http://schemas.microsoft.com/office/drawing/2014/main" id="{8D94B020-BD8B-B5AA-AABB-EDBA923D7DB6}"/>
              </a:ext>
            </a:extLst>
          </p:cNvPr>
          <p:cNvSpPr>
            <a:spLocks noGrp="1"/>
          </p:cNvSpPr>
          <p:nvPr>
            <p:ph type="pic" sz="quarter" idx="14" hasCustomPrompt="1"/>
          </p:nvPr>
        </p:nvSpPr>
        <p:spPr>
          <a:xfrm>
            <a:off x="601904" y="804690"/>
            <a:ext cx="987552" cy="987552"/>
          </a:xfrm>
          <a:prstGeom prst="rect">
            <a:avLst/>
          </a:prstGeom>
        </p:spPr>
        <p:txBody>
          <a:bodyPr/>
          <a:lstStyle>
            <a:lvl1pPr marL="0" indent="0" algn="ctr">
              <a:buFontTx/>
              <a:buNone/>
              <a:defRPr sz="1100"/>
            </a:lvl1pPr>
          </a:lstStyle>
          <a:p>
            <a:r>
              <a:rPr lang="en-US" sz="1100" dirty="0"/>
              <a:t>Click to add icon</a:t>
            </a:r>
            <a:endParaRPr lang="en-US" dirty="0"/>
          </a:p>
        </p:txBody>
      </p:sp>
    </p:spTree>
    <p:custDataLst>
      <p:tags r:id="rId1"/>
    </p:custDataLst>
    <p:extLst>
      <p:ext uri="{BB962C8B-B14F-4D97-AF65-F5344CB8AC3E}">
        <p14:creationId xmlns:p14="http://schemas.microsoft.com/office/powerpoint/2010/main" val="243406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slid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ED5CFBE-5CD2-47B8-804A-AAB2C51466DD}"/>
              </a:ext>
            </a:extLst>
          </p:cNvPr>
          <p:cNvSpPr>
            <a:spLocks noGrp="1"/>
          </p:cNvSpPr>
          <p:nvPr>
            <p:ph type="ftr" sz="quarter" idx="10"/>
          </p:nvPr>
        </p:nvSpPr>
        <p:spPr/>
        <p:txBody>
          <a:bodyPr/>
          <a:lstStyle/>
          <a:p>
            <a:r>
              <a:rPr lang="en-US"/>
              <a:t>Confidential and Proprietary — Wellmark Blue Cross and Blue Shield    |</a:t>
            </a:r>
            <a:endParaRPr lang="en-US" dirty="0"/>
          </a:p>
        </p:txBody>
      </p:sp>
      <p:sp>
        <p:nvSpPr>
          <p:cNvPr id="4" name="Slide Number Placeholder 3">
            <a:extLst>
              <a:ext uri="{FF2B5EF4-FFF2-40B4-BE49-F238E27FC236}">
                <a16:creationId xmlns:a16="http://schemas.microsoft.com/office/drawing/2014/main" id="{0BC005D0-3F86-449A-934B-B7D3BDDD17A0}"/>
              </a:ext>
            </a:extLst>
          </p:cNvPr>
          <p:cNvSpPr>
            <a:spLocks noGrp="1"/>
          </p:cNvSpPr>
          <p:nvPr>
            <p:ph type="sldNum" sz="quarter" idx="11"/>
          </p:nvPr>
        </p:nvSpPr>
        <p:spPr/>
        <p:txBody>
          <a:bodyPr/>
          <a:lstStyle/>
          <a:p>
            <a:fld id="{CC631919-30FA-4DCB-BDC6-FA525ECAEA69}" type="slidenum">
              <a:rPr lang="en-US" smtClean="0"/>
              <a:pPr/>
              <a:t>‹#›</a:t>
            </a:fld>
            <a:endParaRPr lang="en-US" dirty="0"/>
          </a:p>
        </p:txBody>
      </p:sp>
      <p:sp>
        <p:nvSpPr>
          <p:cNvPr id="6" name="Text Placeholder 5">
            <a:extLst>
              <a:ext uri="{FF2B5EF4-FFF2-40B4-BE49-F238E27FC236}">
                <a16:creationId xmlns:a16="http://schemas.microsoft.com/office/drawing/2014/main" id="{3F81C3B4-EDB7-4924-89FC-0147F53CBC86}"/>
              </a:ext>
            </a:extLst>
          </p:cNvPr>
          <p:cNvSpPr>
            <a:spLocks noGrp="1"/>
          </p:cNvSpPr>
          <p:nvPr>
            <p:ph type="body" sz="quarter" idx="12" hasCustomPrompt="1"/>
          </p:nvPr>
        </p:nvSpPr>
        <p:spPr>
          <a:xfrm>
            <a:off x="822961" y="914400"/>
            <a:ext cx="10567564" cy="950355"/>
          </a:xfrm>
          <a:prstGeom prst="rect">
            <a:avLst/>
          </a:prstGeom>
        </p:spPr>
        <p:txBody>
          <a:bodyPr lIns="0" tIns="0" rIns="0" bIns="0"/>
          <a:lstStyle>
            <a:lvl1pPr marL="0" indent="0">
              <a:lnSpc>
                <a:spcPts val="3800"/>
              </a:lnSpc>
              <a:spcBef>
                <a:spcPts val="0"/>
              </a:spcBef>
              <a:buFontTx/>
              <a:buNone/>
              <a:defRPr sz="3600" b="1" cap="none" spc="-50" baseline="0">
                <a:solidFill>
                  <a:schemeClr val="accent2"/>
                </a:solidFill>
                <a:latin typeface="+mj-lt"/>
              </a:defRPr>
            </a:lvl1pPr>
            <a:lvl2pPr marL="0" indent="0">
              <a:lnSpc>
                <a:spcPts val="2100"/>
              </a:lnSpc>
              <a:spcBef>
                <a:spcPts val="0"/>
              </a:spcBef>
              <a:buFontTx/>
              <a:buNone/>
              <a:defRPr sz="2000" b="1" spc="0" baseline="0">
                <a:solidFill>
                  <a:srgbClr val="93939A"/>
                </a:solidFill>
                <a:latin typeface="+mj-lt"/>
              </a:defRPr>
            </a:lvl2pPr>
          </a:lstStyle>
          <a:p>
            <a:pPr lvl="0"/>
            <a:r>
              <a:rPr lang="en-US" dirty="0"/>
              <a:t>One-line title goes here.</a:t>
            </a:r>
          </a:p>
          <a:p>
            <a:pPr lvl="1"/>
            <a:r>
              <a:rPr lang="en-US" dirty="0"/>
              <a:t>The second level is a subhead. Use list level button to create.</a:t>
            </a:r>
          </a:p>
        </p:txBody>
      </p:sp>
      <p:sp>
        <p:nvSpPr>
          <p:cNvPr id="5" name="Table Placeholder 4">
            <a:extLst>
              <a:ext uri="{FF2B5EF4-FFF2-40B4-BE49-F238E27FC236}">
                <a16:creationId xmlns:a16="http://schemas.microsoft.com/office/drawing/2014/main" id="{FCFE2A07-F1E3-4491-963A-D7EF0AC4F40B}"/>
              </a:ext>
            </a:extLst>
          </p:cNvPr>
          <p:cNvSpPr>
            <a:spLocks noGrp="1"/>
          </p:cNvSpPr>
          <p:nvPr>
            <p:ph type="tbl" sz="quarter" idx="13" hasCustomPrompt="1"/>
          </p:nvPr>
        </p:nvSpPr>
        <p:spPr>
          <a:xfrm>
            <a:off x="822961" y="1965960"/>
            <a:ext cx="10567564" cy="3840974"/>
          </a:xfrm>
          <a:prstGeom prst="rect">
            <a:avLst/>
          </a:prstGeom>
        </p:spPr>
        <p:txBody>
          <a:bodyPr lIns="0" tIns="0" rIns="0" bIns="0"/>
          <a:lstStyle>
            <a:lvl1pPr marL="0" indent="0">
              <a:buFontTx/>
              <a:buNone/>
              <a:defRPr sz="1800" baseline="0">
                <a:solidFill>
                  <a:schemeClr val="tx1"/>
                </a:solidFill>
                <a:latin typeface="+mn-lt"/>
              </a:defRPr>
            </a:lvl1pPr>
          </a:lstStyle>
          <a:p>
            <a:r>
              <a:rPr lang="en-US" dirty="0"/>
              <a:t>Click on table icon below to insert table here. Use table design Medium Style 2 – Accent 1 on the Table Design tab on the ribbon. This table design is the default.</a:t>
            </a:r>
          </a:p>
        </p:txBody>
      </p:sp>
    </p:spTree>
    <p:custDataLst>
      <p:tags r:id="rId1"/>
    </p:custDataLst>
    <p:extLst>
      <p:ext uri="{BB962C8B-B14F-4D97-AF65-F5344CB8AC3E}">
        <p14:creationId xmlns:p14="http://schemas.microsoft.com/office/powerpoint/2010/main" val="357960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ED5CFBE-5CD2-47B8-804A-AAB2C51466DD}"/>
              </a:ext>
            </a:extLst>
          </p:cNvPr>
          <p:cNvSpPr>
            <a:spLocks noGrp="1"/>
          </p:cNvSpPr>
          <p:nvPr>
            <p:ph type="ftr" sz="quarter" idx="10"/>
          </p:nvPr>
        </p:nvSpPr>
        <p:spPr/>
        <p:txBody>
          <a:bodyPr/>
          <a:lstStyle/>
          <a:p>
            <a:r>
              <a:rPr lang="en-US"/>
              <a:t>Confidential and Proprietary — Wellmark Blue Cross and Blue Shield    |</a:t>
            </a:r>
            <a:endParaRPr lang="en-US" dirty="0"/>
          </a:p>
        </p:txBody>
      </p:sp>
      <p:sp>
        <p:nvSpPr>
          <p:cNvPr id="4" name="Slide Number Placeholder 3">
            <a:extLst>
              <a:ext uri="{FF2B5EF4-FFF2-40B4-BE49-F238E27FC236}">
                <a16:creationId xmlns:a16="http://schemas.microsoft.com/office/drawing/2014/main" id="{0BC005D0-3F86-449A-934B-B7D3BDDD17A0}"/>
              </a:ext>
            </a:extLst>
          </p:cNvPr>
          <p:cNvSpPr>
            <a:spLocks noGrp="1"/>
          </p:cNvSpPr>
          <p:nvPr>
            <p:ph type="sldNum" sz="quarter" idx="11"/>
          </p:nvPr>
        </p:nvSpPr>
        <p:spPr/>
        <p:txBody>
          <a:bodyPr/>
          <a:lstStyle/>
          <a:p>
            <a:fld id="{CC631919-30FA-4DCB-BDC6-FA525ECAEA69}" type="slidenum">
              <a:rPr lang="en-US" smtClean="0"/>
              <a:pPr/>
              <a:t>‹#›</a:t>
            </a:fld>
            <a:endParaRPr lang="en-US" dirty="0"/>
          </a:p>
        </p:txBody>
      </p:sp>
      <p:sp>
        <p:nvSpPr>
          <p:cNvPr id="6" name="Text Placeholder 5">
            <a:extLst>
              <a:ext uri="{FF2B5EF4-FFF2-40B4-BE49-F238E27FC236}">
                <a16:creationId xmlns:a16="http://schemas.microsoft.com/office/drawing/2014/main" id="{3F81C3B4-EDB7-4924-89FC-0147F53CBC86}"/>
              </a:ext>
            </a:extLst>
          </p:cNvPr>
          <p:cNvSpPr>
            <a:spLocks noGrp="1"/>
          </p:cNvSpPr>
          <p:nvPr>
            <p:ph type="body" sz="quarter" idx="12" hasCustomPrompt="1"/>
          </p:nvPr>
        </p:nvSpPr>
        <p:spPr>
          <a:xfrm>
            <a:off x="822960" y="914400"/>
            <a:ext cx="10553700" cy="963852"/>
          </a:xfrm>
          <a:prstGeom prst="rect">
            <a:avLst/>
          </a:prstGeom>
        </p:spPr>
        <p:txBody>
          <a:bodyPr lIns="0" tIns="0" rIns="0" bIns="0"/>
          <a:lstStyle>
            <a:lvl1pPr marL="0" indent="0">
              <a:lnSpc>
                <a:spcPts val="3800"/>
              </a:lnSpc>
              <a:spcBef>
                <a:spcPts val="0"/>
              </a:spcBef>
              <a:buFontTx/>
              <a:buNone/>
              <a:defRPr sz="3600" b="1" cap="none" spc="-20" baseline="0">
                <a:solidFill>
                  <a:srgbClr val="7595AC"/>
                </a:solidFill>
                <a:latin typeface="+mj-lt"/>
              </a:defRPr>
            </a:lvl1pPr>
            <a:lvl2pPr marL="0" indent="0">
              <a:lnSpc>
                <a:spcPts val="2100"/>
              </a:lnSpc>
              <a:spcBef>
                <a:spcPts val="600"/>
              </a:spcBef>
              <a:buFontTx/>
              <a:buNone/>
              <a:defRPr sz="2000" b="1" spc="0" baseline="0">
                <a:solidFill>
                  <a:srgbClr val="93939A"/>
                </a:solidFill>
                <a:latin typeface="+mj-lt"/>
              </a:defRPr>
            </a:lvl2pPr>
          </a:lstStyle>
          <a:p>
            <a:pPr lvl="0"/>
            <a:r>
              <a:rPr lang="en-US" dirty="0"/>
              <a:t>One line sentence case title goes here. </a:t>
            </a:r>
          </a:p>
          <a:p>
            <a:pPr lvl="1"/>
            <a:r>
              <a:rPr lang="en-US" dirty="0"/>
              <a:t>The second level is a subhead. Use list level button to create.</a:t>
            </a:r>
          </a:p>
        </p:txBody>
      </p:sp>
      <p:sp>
        <p:nvSpPr>
          <p:cNvPr id="5" name="Text Placeholder 4">
            <a:extLst>
              <a:ext uri="{FF2B5EF4-FFF2-40B4-BE49-F238E27FC236}">
                <a16:creationId xmlns:a16="http://schemas.microsoft.com/office/drawing/2014/main" id="{DB8B8F33-9D81-1593-B9A2-0506F232EAD5}"/>
              </a:ext>
            </a:extLst>
          </p:cNvPr>
          <p:cNvSpPr>
            <a:spLocks noGrp="1"/>
          </p:cNvSpPr>
          <p:nvPr>
            <p:ph type="body" sz="quarter" idx="13" hasCustomPrompt="1"/>
          </p:nvPr>
        </p:nvSpPr>
        <p:spPr>
          <a:xfrm>
            <a:off x="822325" y="1965960"/>
            <a:ext cx="10552176" cy="4206240"/>
          </a:xfrm>
          <a:prstGeom prst="rect">
            <a:avLst/>
          </a:prstGeom>
        </p:spPr>
        <p:txBody>
          <a:bodyPr lIns="0" tIns="0" rIns="0" bIns="0"/>
          <a:lstStyle>
            <a:lvl1pPr marL="0" indent="0">
              <a:lnSpc>
                <a:spcPts val="2400"/>
              </a:lnSpc>
              <a:spcBef>
                <a:spcPts val="1800"/>
              </a:spcBef>
              <a:buFontTx/>
              <a:buNone/>
              <a:defRPr sz="1800"/>
            </a:lvl1pPr>
            <a:lvl2pPr marL="228600" indent="-228600">
              <a:lnSpc>
                <a:spcPts val="2400"/>
              </a:lnSpc>
              <a:spcBef>
                <a:spcPts val="1200"/>
              </a:spcBef>
              <a:defRPr sz="1800"/>
            </a:lvl2pPr>
            <a:lvl3pPr marL="512064" indent="-283464">
              <a:lnSpc>
                <a:spcPts val="2400"/>
              </a:lnSpc>
              <a:spcBef>
                <a:spcPts val="1200"/>
              </a:spcBef>
              <a:defRPr sz="1800"/>
            </a:lvl3pPr>
            <a:lvl4pPr marL="850392" indent="-338328">
              <a:lnSpc>
                <a:spcPts val="2400"/>
              </a:lnSpc>
              <a:spcBef>
                <a:spcPts val="1200"/>
              </a:spcBef>
              <a:defRPr sz="1800"/>
            </a:lvl4pPr>
            <a:lvl5pPr>
              <a:lnSpc>
                <a:spcPts val="2400"/>
              </a:lnSpc>
              <a:defRPr sz="1800"/>
            </a:lvl5pPr>
          </a:lstStyle>
          <a:p>
            <a:pPr lvl="0"/>
            <a:r>
              <a:rPr lang="en-US" dirty="0"/>
              <a:t>Add content here. If using bullets, four bullets or less per slide is the best practice. The template allows for three levels of bullets. The tab key option on the keyboard does not work to create bullets. To create bullets, press the “increase list level” button on the ribbon. Continue pressing the “increase list level” button on the ribbon to get to the level that is required. Example: press one time for first level. Press two times for second level. Press three times for the third level.</a:t>
            </a:r>
          </a:p>
          <a:p>
            <a:pPr lvl="1"/>
            <a:r>
              <a:rPr lang="en-US" dirty="0"/>
              <a:t>First level</a:t>
            </a:r>
          </a:p>
          <a:p>
            <a:pPr lvl="2"/>
            <a:r>
              <a:rPr lang="en-US" dirty="0"/>
              <a:t>Second level</a:t>
            </a:r>
          </a:p>
          <a:p>
            <a:pPr lvl="3"/>
            <a:r>
              <a:rPr lang="en-US" dirty="0"/>
              <a:t>Third level</a:t>
            </a:r>
          </a:p>
        </p:txBody>
      </p:sp>
    </p:spTree>
    <p:custDataLst>
      <p:tags r:id="rId1"/>
    </p:custDataLst>
    <p:extLst>
      <p:ext uri="{BB962C8B-B14F-4D97-AF65-F5344CB8AC3E}">
        <p14:creationId xmlns:p14="http://schemas.microsoft.com/office/powerpoint/2010/main" val="19642648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7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w/mai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AB58648-5B16-4424-9879-1D205BA9C04D}"/>
              </a:ext>
            </a:extLst>
          </p:cNvPr>
          <p:cNvSpPr>
            <a:spLocks noGrp="1"/>
          </p:cNvSpPr>
          <p:nvPr>
            <p:ph type="pic" sz="quarter" idx="15" hasCustomPrompt="1"/>
          </p:nvPr>
        </p:nvSpPr>
        <p:spPr>
          <a:xfrm>
            <a:off x="6096000" y="0"/>
            <a:ext cx="6096000" cy="6858000"/>
          </a:xfrm>
          <a:prstGeom prst="rect">
            <a:avLst/>
          </a:prstGeom>
          <a:solidFill>
            <a:schemeClr val="bg1">
              <a:lumMod val="85000"/>
            </a:schemeClr>
          </a:solidFill>
        </p:spPr>
        <p:txBody>
          <a:bodyPr anchor="t" anchorCtr="0"/>
          <a:lstStyle>
            <a:lvl1pPr marL="0" indent="0" algn="ctr">
              <a:buFontTx/>
              <a:buNone/>
              <a:defRPr sz="1400">
                <a:solidFill>
                  <a:schemeClr val="bg1">
                    <a:lumMod val="50000"/>
                  </a:schemeClr>
                </a:solidFill>
                <a:latin typeface="Arial" panose="020B0604020202020204" pitchFamily="34" charset="0"/>
                <a:cs typeface="Arial" panose="020B0604020202020204" pitchFamily="34" charset="0"/>
              </a:defRPr>
            </a:lvl1pPr>
          </a:lstStyle>
          <a:p>
            <a:r>
              <a:rPr lang="en-US" sz="1600" dirty="0"/>
              <a:t>Click on icon to add picture. Best practice is to add picture from the Wellmark Image Library.</a:t>
            </a:r>
            <a:endParaRPr lang="en-US" dirty="0"/>
          </a:p>
        </p:txBody>
      </p:sp>
      <p:sp>
        <p:nvSpPr>
          <p:cNvPr id="23" name="Text Placeholder 22">
            <a:extLst>
              <a:ext uri="{FF2B5EF4-FFF2-40B4-BE49-F238E27FC236}">
                <a16:creationId xmlns:a16="http://schemas.microsoft.com/office/drawing/2014/main" id="{149D02FA-B555-4F21-963E-882A2EC33E17}"/>
              </a:ext>
            </a:extLst>
          </p:cNvPr>
          <p:cNvSpPr>
            <a:spLocks noGrp="1"/>
          </p:cNvSpPr>
          <p:nvPr>
            <p:ph type="body" sz="quarter" idx="14" hasCustomPrompt="1"/>
          </p:nvPr>
        </p:nvSpPr>
        <p:spPr>
          <a:xfrm>
            <a:off x="640080" y="5897880"/>
            <a:ext cx="4809375" cy="551319"/>
          </a:xfrm>
          <a:prstGeom prst="rect">
            <a:avLst/>
          </a:prstGeom>
        </p:spPr>
        <p:txBody>
          <a:bodyPr lIns="0" tIns="0" rIns="0" bIns="0"/>
          <a:lstStyle>
            <a:lvl1pPr marL="0" indent="0">
              <a:buFontTx/>
              <a:buNone/>
              <a:defRPr sz="1800">
                <a:solidFill>
                  <a:schemeClr val="tx1"/>
                </a:solidFill>
                <a:latin typeface="Arial" panose="020B0604020202020204" pitchFamily="34" charset="0"/>
                <a:cs typeface="Arial" panose="020B0604020202020204" pitchFamily="34" charset="0"/>
              </a:defRPr>
            </a:lvl1pPr>
          </a:lstStyle>
          <a:p>
            <a:pPr lvl="0"/>
            <a:r>
              <a:rPr lang="en-US" dirty="0"/>
              <a:t>Presenter name and title goes here. AP style requires no capitalization of job titles.</a:t>
            </a:r>
          </a:p>
        </p:txBody>
      </p:sp>
      <p:pic>
        <p:nvPicPr>
          <p:cNvPr id="5" name="Graphic 4">
            <a:extLst>
              <a:ext uri="{FF2B5EF4-FFF2-40B4-BE49-F238E27FC236}">
                <a16:creationId xmlns:a16="http://schemas.microsoft.com/office/drawing/2014/main" id="{FA2C464C-FE0E-0CF7-7897-309250BF0A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0080" y="640080"/>
            <a:ext cx="2286000" cy="457200"/>
          </a:xfrm>
          <a:prstGeom prst="rect">
            <a:avLst/>
          </a:prstGeom>
        </p:spPr>
      </p:pic>
      <p:sp>
        <p:nvSpPr>
          <p:cNvPr id="9" name="Text Placeholder 8">
            <a:extLst>
              <a:ext uri="{FF2B5EF4-FFF2-40B4-BE49-F238E27FC236}">
                <a16:creationId xmlns:a16="http://schemas.microsoft.com/office/drawing/2014/main" id="{1E50588A-741A-DCB9-E9C8-1627AE3F5969}"/>
              </a:ext>
            </a:extLst>
          </p:cNvPr>
          <p:cNvSpPr>
            <a:spLocks noGrp="1"/>
          </p:cNvSpPr>
          <p:nvPr>
            <p:ph type="body" sz="quarter" idx="17" hasCustomPrompt="1"/>
          </p:nvPr>
        </p:nvSpPr>
        <p:spPr>
          <a:xfrm>
            <a:off x="639763" y="1828800"/>
            <a:ext cx="4810125" cy="3297382"/>
          </a:xfrm>
          <a:prstGeom prst="rect">
            <a:avLst/>
          </a:prstGeom>
        </p:spPr>
        <p:txBody>
          <a:bodyPr lIns="0" tIns="0" rIns="0" bIns="0"/>
          <a:lstStyle>
            <a:lvl1pPr marL="0" indent="0">
              <a:lnSpc>
                <a:spcPts val="4400"/>
              </a:lnSpc>
              <a:spcBef>
                <a:spcPts val="0"/>
              </a:spcBef>
              <a:buFontTx/>
              <a:buNone/>
              <a:defRPr sz="4400" spc="-100" baseline="0">
                <a:solidFill>
                  <a:schemeClr val="accent2"/>
                </a:solidFill>
                <a:latin typeface="+mj-lt"/>
              </a:defRPr>
            </a:lvl1pPr>
            <a:lvl2pPr marL="0" indent="0">
              <a:lnSpc>
                <a:spcPts val="2600"/>
              </a:lnSpc>
              <a:spcBef>
                <a:spcPts val="1200"/>
              </a:spcBef>
              <a:buFontTx/>
              <a:buNone/>
              <a:defRPr>
                <a:solidFill>
                  <a:schemeClr val="tx1"/>
                </a:solidFill>
              </a:defRPr>
            </a:lvl2pPr>
          </a:lstStyle>
          <a:p>
            <a:pPr lvl="0"/>
            <a:r>
              <a:rPr lang="en-US" dirty="0"/>
              <a:t>Sentence case title goes here.</a:t>
            </a:r>
          </a:p>
          <a:p>
            <a:pPr lvl="1"/>
            <a:r>
              <a:rPr lang="en-US" dirty="0"/>
              <a:t>Subtitle goes here. Use list level button to create.</a:t>
            </a:r>
          </a:p>
        </p:txBody>
      </p:sp>
    </p:spTree>
    <p:custDataLst>
      <p:tags r:id="rId1"/>
    </p:custDataLst>
    <p:extLst>
      <p:ext uri="{BB962C8B-B14F-4D97-AF65-F5344CB8AC3E}">
        <p14:creationId xmlns:p14="http://schemas.microsoft.com/office/powerpoint/2010/main" val="1562008675"/>
      </p:ext>
    </p:extLst>
  </p:cSld>
  <p:clrMapOvr>
    <a:masterClrMapping/>
  </p:clrMapOvr>
  <p:extLst>
    <p:ext uri="{DCECCB84-F9BA-43D5-87BE-67443E8EF086}">
      <p15:sldGuideLst xmlns:p15="http://schemas.microsoft.com/office/powerpoint/2012/main">
        <p15:guide id="1" pos="3840" userDrawn="1">
          <p15:clr>
            <a:srgbClr val="FBAE40"/>
          </p15:clr>
        </p15:guide>
        <p15:guide id="2" pos="73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596BF9-37D3-4772-B2EF-5E75CF934FBD}"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CD295-7CA2-44BB-A929-3D92E4E1FDC9}" type="slidenum">
              <a:rPr lang="en-US" smtClean="0"/>
              <a:t>‹#›</a:t>
            </a:fld>
            <a:endParaRPr lang="en-US"/>
          </a:p>
        </p:txBody>
      </p:sp>
    </p:spTree>
    <p:extLst>
      <p:ext uri="{BB962C8B-B14F-4D97-AF65-F5344CB8AC3E}">
        <p14:creationId xmlns:p14="http://schemas.microsoft.com/office/powerpoint/2010/main" val="613201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ags" Target="../tags/tag11.xml"/><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E0291CB-B59A-4E8C-A7C5-A671D0021B1D}"/>
              </a:ext>
            </a:extLst>
          </p:cNvPr>
          <p:cNvSpPr>
            <a:spLocks noGrp="1"/>
          </p:cNvSpPr>
          <p:nvPr>
            <p:ph type="ftr" sz="quarter" idx="3"/>
          </p:nvPr>
        </p:nvSpPr>
        <p:spPr>
          <a:xfrm>
            <a:off x="7258792" y="6484585"/>
            <a:ext cx="3900022" cy="365125"/>
          </a:xfrm>
          <a:prstGeom prst="rect">
            <a:avLst/>
          </a:prstGeom>
          <a:ln>
            <a:noFill/>
          </a:ln>
        </p:spPr>
        <p:txBody>
          <a:bodyPr vert="horz" lIns="0" tIns="0" rIns="0" bIns="0" rtlCol="0" anchor="t" anchorCtr="0"/>
          <a:lstStyle>
            <a:lvl1pPr algn="r">
              <a:defRPr sz="800" baseline="0">
                <a:solidFill>
                  <a:schemeClr val="bg1">
                    <a:lumMod val="65000"/>
                  </a:schemeClr>
                </a:solidFill>
                <a:latin typeface="+mn-lt"/>
              </a:defRPr>
            </a:lvl1pPr>
          </a:lstStyle>
          <a:p>
            <a:r>
              <a:rPr lang="en-US" dirty="0"/>
              <a:t>Confidential and Proprietary — Wellmark Blue Cross and Blue Shield    |</a:t>
            </a:r>
          </a:p>
        </p:txBody>
      </p:sp>
      <p:sp>
        <p:nvSpPr>
          <p:cNvPr id="6" name="Slide Number Placeholder 5">
            <a:extLst>
              <a:ext uri="{FF2B5EF4-FFF2-40B4-BE49-F238E27FC236}">
                <a16:creationId xmlns:a16="http://schemas.microsoft.com/office/drawing/2014/main" id="{4A5DEC75-C8DE-41E4-B1E8-56BC373C351B}"/>
              </a:ext>
            </a:extLst>
          </p:cNvPr>
          <p:cNvSpPr>
            <a:spLocks noGrp="1"/>
          </p:cNvSpPr>
          <p:nvPr>
            <p:ph type="sldNum" sz="quarter" idx="4"/>
          </p:nvPr>
        </p:nvSpPr>
        <p:spPr>
          <a:xfrm>
            <a:off x="11158814" y="6484585"/>
            <a:ext cx="231710" cy="365125"/>
          </a:xfrm>
          <a:prstGeom prst="rect">
            <a:avLst/>
          </a:prstGeom>
        </p:spPr>
        <p:txBody>
          <a:bodyPr vert="horz" lIns="0" tIns="0" rIns="0" bIns="0" rtlCol="0" anchor="t" anchorCtr="0"/>
          <a:lstStyle>
            <a:lvl1pPr algn="r">
              <a:defRPr sz="800" baseline="0">
                <a:solidFill>
                  <a:schemeClr val="bg1">
                    <a:lumMod val="65000"/>
                  </a:schemeClr>
                </a:solidFill>
                <a:latin typeface="+mj-lt"/>
              </a:defRPr>
            </a:lvl1pPr>
          </a:lstStyle>
          <a:p>
            <a:fld id="{CC631919-30FA-4DCB-BDC6-FA525ECAEA69}" type="slidenum">
              <a:rPr lang="en-US" smtClean="0"/>
              <a:pPr/>
              <a:t>‹#›</a:t>
            </a:fld>
            <a:endParaRPr lang="en-US" dirty="0"/>
          </a:p>
        </p:txBody>
      </p:sp>
    </p:spTree>
    <p:custDataLst>
      <p:tags r:id="rId10"/>
    </p:custDataLst>
    <p:extLst>
      <p:ext uri="{BB962C8B-B14F-4D97-AF65-F5344CB8AC3E}">
        <p14:creationId xmlns:p14="http://schemas.microsoft.com/office/powerpoint/2010/main" val="586124532"/>
      </p:ext>
    </p:extLst>
  </p:cSld>
  <p:clrMap bg1="lt1" tx1="dk1" bg2="lt2" tx2="dk2" accent1="accent1" accent2="accent2" accent3="accent3" accent4="accent4" accent5="accent5" accent6="accent6" hlink="hlink" folHlink="folHlink"/>
  <p:sldLayoutIdLst>
    <p:sldLayoutId id="2147484552" r:id="rId1"/>
    <p:sldLayoutId id="2147484540" r:id="rId2"/>
    <p:sldLayoutId id="2147483661" r:id="rId3"/>
    <p:sldLayoutId id="2147483655" r:id="rId4"/>
    <p:sldLayoutId id="2147484538" r:id="rId5"/>
    <p:sldLayoutId id="2147483659" r:id="rId6"/>
    <p:sldLayoutId id="2147483654" r:id="rId7"/>
    <p:sldLayoutId id="2147484539"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12/5/2025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Confidential and Proprietary — Wellmark Blue Cross and Blue Shield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31919-30FA-4DCB-BDC6-FA525ECAEA69}" type="slidenum">
              <a:rPr lang="en-US" smtClean="0"/>
              <a:pPr/>
              <a:t>‹#›</a:t>
            </a:fld>
            <a:endParaRPr lang="en-US" dirty="0"/>
          </a:p>
        </p:txBody>
      </p:sp>
    </p:spTree>
    <p:extLst>
      <p:ext uri="{BB962C8B-B14F-4D97-AF65-F5344CB8AC3E}">
        <p14:creationId xmlns:p14="http://schemas.microsoft.com/office/powerpoint/2010/main" val="4128184758"/>
      </p:ext>
    </p:extLst>
  </p:cSld>
  <p:clrMap bg1="lt1" tx1="dk1" bg2="lt2" tx2="dk2" accent1="accent1" accent2="accent2" accent3="accent3" accent4="accent4" accent5="accent5" accent6="accent6" hlink="hlink" folHlink="folHlink"/>
  <p:sldLayoutIdLst>
    <p:sldLayoutId id="2147484556" r:id="rId1"/>
    <p:sldLayoutId id="2147484557" r:id="rId2"/>
    <p:sldLayoutId id="2147484558" r:id="rId3"/>
    <p:sldLayoutId id="2147484559" r:id="rId4"/>
    <p:sldLayoutId id="2147484560" r:id="rId5"/>
    <p:sldLayoutId id="2147484561" r:id="rId6"/>
    <p:sldLayoutId id="2147484562" r:id="rId7"/>
    <p:sldLayoutId id="2147484563" r:id="rId8"/>
    <p:sldLayoutId id="2147484564" r:id="rId9"/>
    <p:sldLayoutId id="2147484565" r:id="rId10"/>
    <p:sldLayoutId id="2147484566" r:id="rId11"/>
    <p:sldLayoutId id="2147484568"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A5DEC75-C8DE-41E4-B1E8-56BC373C351B}"/>
              </a:ext>
            </a:extLst>
          </p:cNvPr>
          <p:cNvSpPr>
            <a:spLocks noGrp="1"/>
          </p:cNvSpPr>
          <p:nvPr>
            <p:ph type="sldNum" sz="quarter" idx="4"/>
          </p:nvPr>
        </p:nvSpPr>
        <p:spPr>
          <a:xfrm>
            <a:off x="11175532" y="6473952"/>
            <a:ext cx="427652" cy="365125"/>
          </a:xfrm>
          <a:prstGeom prst="rect">
            <a:avLst/>
          </a:prstGeom>
        </p:spPr>
        <p:txBody>
          <a:bodyPr vert="horz" lIns="0" tIns="0" rIns="0" bIns="0" rtlCol="0" anchor="t" anchorCtr="0"/>
          <a:lstStyle>
            <a:lvl1pPr algn="r">
              <a:defRPr sz="800" baseline="0">
                <a:solidFill>
                  <a:srgbClr val="011F35"/>
                </a:solidFill>
                <a:latin typeface="Arial Narrow" panose="020B0606020202030204" pitchFamily="34" charset="0"/>
              </a:defRPr>
            </a:lvl1pPr>
          </a:lstStyle>
          <a:p>
            <a:fld id="{CC631919-30FA-4DCB-BDC6-FA525ECAEA69}" type="slidenum">
              <a:rPr lang="en-US" smtClean="0"/>
              <a:pPr/>
              <a:t>‹#›</a:t>
            </a:fld>
            <a:endParaRPr lang="en-US" dirty="0"/>
          </a:p>
        </p:txBody>
      </p:sp>
    </p:spTree>
    <p:extLst>
      <p:ext uri="{BB962C8B-B14F-4D97-AF65-F5344CB8AC3E}">
        <p14:creationId xmlns:p14="http://schemas.microsoft.com/office/powerpoint/2010/main" val="586124532"/>
      </p:ext>
    </p:extLst>
  </p:cSld>
  <p:clrMap bg1="lt1" tx1="dk1" bg2="lt2" tx2="dk2" accent1="accent1" accent2="accent2" accent3="accent3" accent4="accent4" accent5="accent5" accent6="accent6" hlink="hlink" folHlink="folHlink"/>
  <p:sldLayoutIdLst>
    <p:sldLayoutId id="2147484543"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E0291CB-B59A-4E8C-A7C5-A671D0021B1D}"/>
              </a:ext>
            </a:extLst>
          </p:cNvPr>
          <p:cNvSpPr>
            <a:spLocks noGrp="1"/>
          </p:cNvSpPr>
          <p:nvPr>
            <p:ph type="ftr" sz="quarter" idx="3"/>
          </p:nvPr>
        </p:nvSpPr>
        <p:spPr>
          <a:xfrm>
            <a:off x="7258792" y="6484585"/>
            <a:ext cx="3900022" cy="365125"/>
          </a:xfrm>
          <a:prstGeom prst="rect">
            <a:avLst/>
          </a:prstGeom>
          <a:ln>
            <a:noFill/>
          </a:ln>
        </p:spPr>
        <p:txBody>
          <a:bodyPr vert="horz" lIns="0" tIns="0" rIns="0" bIns="0" rtlCol="0" anchor="t" anchorCtr="0"/>
          <a:lstStyle>
            <a:lvl1pPr algn="r">
              <a:defRPr sz="800" baseline="0">
                <a:solidFill>
                  <a:schemeClr val="bg1">
                    <a:lumMod val="65000"/>
                  </a:schemeClr>
                </a:solidFill>
                <a:latin typeface="+mn-lt"/>
              </a:defRPr>
            </a:lvl1pPr>
          </a:lstStyle>
          <a:p>
            <a:r>
              <a:rPr lang="en-US"/>
              <a:t>Confidential and Proprietary — Wellmark Blue Cross and Blue Shield    |</a:t>
            </a:r>
          </a:p>
        </p:txBody>
      </p:sp>
      <p:sp>
        <p:nvSpPr>
          <p:cNvPr id="6" name="Slide Number Placeholder 5">
            <a:extLst>
              <a:ext uri="{FF2B5EF4-FFF2-40B4-BE49-F238E27FC236}">
                <a16:creationId xmlns:a16="http://schemas.microsoft.com/office/drawing/2014/main" id="{4A5DEC75-C8DE-41E4-B1E8-56BC373C351B}"/>
              </a:ext>
            </a:extLst>
          </p:cNvPr>
          <p:cNvSpPr>
            <a:spLocks noGrp="1"/>
          </p:cNvSpPr>
          <p:nvPr>
            <p:ph type="sldNum" sz="quarter" idx="4"/>
          </p:nvPr>
        </p:nvSpPr>
        <p:spPr>
          <a:xfrm>
            <a:off x="11158814" y="6484585"/>
            <a:ext cx="231710" cy="365125"/>
          </a:xfrm>
          <a:prstGeom prst="rect">
            <a:avLst/>
          </a:prstGeom>
        </p:spPr>
        <p:txBody>
          <a:bodyPr vert="horz" lIns="0" tIns="0" rIns="0" bIns="0" rtlCol="0" anchor="t" anchorCtr="0"/>
          <a:lstStyle>
            <a:lvl1pPr algn="r">
              <a:defRPr sz="800" baseline="0">
                <a:solidFill>
                  <a:schemeClr val="bg1">
                    <a:lumMod val="65000"/>
                  </a:schemeClr>
                </a:solidFill>
                <a:latin typeface="+mj-lt"/>
              </a:defRPr>
            </a:lvl1pPr>
          </a:lstStyle>
          <a:p>
            <a:fld id="{CC631919-30FA-4DCB-BDC6-FA525ECAEA69}" type="slidenum">
              <a:rPr lang="en-US" smtClean="0"/>
              <a:pPr/>
              <a:t>‹#›</a:t>
            </a:fld>
            <a:endParaRPr lang="en-US"/>
          </a:p>
        </p:txBody>
      </p:sp>
    </p:spTree>
    <p:custDataLst>
      <p:tags r:id="rId6"/>
    </p:custDataLst>
    <p:extLst>
      <p:ext uri="{BB962C8B-B14F-4D97-AF65-F5344CB8AC3E}">
        <p14:creationId xmlns:p14="http://schemas.microsoft.com/office/powerpoint/2010/main" val="586124532"/>
      </p:ext>
    </p:extLst>
  </p:cSld>
  <p:clrMap bg1="lt1" tx1="dk1" bg2="lt2" tx2="dk2" accent1="accent1" accent2="accent2" accent3="accent3" accent4="accent4" accent5="accent5" accent6="accent6" hlink="hlink" folHlink="folHlink"/>
  <p:sldLayoutIdLst>
    <p:sldLayoutId id="2147484535" r:id="rId1"/>
    <p:sldLayoutId id="2147484548" r:id="rId2"/>
    <p:sldLayoutId id="2147484549" r:id="rId3"/>
    <p:sldLayoutId id="2147484569"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2.png"/><Relationship Id="rId2" Type="http://schemas.openxmlformats.org/officeDocument/2006/relationships/slideLayout" Target="../slideLayouts/slideLayout5.xml"/><Relationship Id="rId1" Type="http://schemas.openxmlformats.org/officeDocument/2006/relationships/tags" Target="../tags/tag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2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28.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29.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1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notesSlide" Target="../notesSlides/notesSlide3.xml"/><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slideLayout" Target="../slideLayouts/slideLayout23.xml"/><Relationship Id="rId1" Type="http://schemas.openxmlformats.org/officeDocument/2006/relationships/tags" Target="../tags/tag18.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1B2DB3C-0EED-3309-4A9D-BD6F8A9883C8}"/>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50" r="50"/>
          <a:stretch/>
        </p:blipFill>
        <p:spPr/>
      </p:pic>
      <p:sp>
        <p:nvSpPr>
          <p:cNvPr id="3" name="Text Placeholder 2">
            <a:extLst>
              <a:ext uri="{FF2B5EF4-FFF2-40B4-BE49-F238E27FC236}">
                <a16:creationId xmlns:a16="http://schemas.microsoft.com/office/drawing/2014/main" id="{96D0EEE7-3BAC-5AA1-3CA0-8792304D86A1}"/>
              </a:ext>
            </a:extLst>
          </p:cNvPr>
          <p:cNvSpPr>
            <a:spLocks noGrp="1"/>
          </p:cNvSpPr>
          <p:nvPr>
            <p:ph type="body" sz="quarter" idx="14"/>
          </p:nvPr>
        </p:nvSpPr>
        <p:spPr/>
        <p:txBody>
          <a:bodyPr/>
          <a:lstStyle/>
          <a:p>
            <a:r>
              <a:rPr lang="en-US" dirty="0"/>
              <a:t>Tyler Elliott, Group Medicare Consultant</a:t>
            </a:r>
          </a:p>
        </p:txBody>
      </p:sp>
      <p:sp>
        <p:nvSpPr>
          <p:cNvPr id="4" name="Text Placeholder 3">
            <a:extLst>
              <a:ext uri="{FF2B5EF4-FFF2-40B4-BE49-F238E27FC236}">
                <a16:creationId xmlns:a16="http://schemas.microsoft.com/office/drawing/2014/main" id="{C9F47781-9D3A-E973-EBE1-473E403CC3E7}"/>
              </a:ext>
            </a:extLst>
          </p:cNvPr>
          <p:cNvSpPr>
            <a:spLocks noGrp="1"/>
          </p:cNvSpPr>
          <p:nvPr>
            <p:ph type="body" sz="quarter" idx="17"/>
          </p:nvPr>
        </p:nvSpPr>
        <p:spPr>
          <a:xfrm>
            <a:off x="740930" y="1780309"/>
            <a:ext cx="4810125" cy="3297382"/>
          </a:xfrm>
        </p:spPr>
        <p:txBody>
          <a:bodyPr/>
          <a:lstStyle/>
          <a:p>
            <a:pPr marL="0" marR="0">
              <a:lnSpc>
                <a:spcPct val="105000"/>
              </a:lnSpc>
              <a:spcBef>
                <a:spcPts val="0"/>
              </a:spcBef>
              <a:spcAft>
                <a:spcPts val="800"/>
              </a:spcAft>
            </a:pPr>
            <a:r>
              <a:rPr lang="en-US" sz="4800" dirty="0"/>
              <a:t>Employer Group Retiree Program</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A96B0D1-A099-35CF-23F4-D436560CEFFB}"/>
              </a:ext>
            </a:extLst>
          </p:cNvPr>
          <p:cNvSpPr txBox="1"/>
          <p:nvPr/>
        </p:nvSpPr>
        <p:spPr>
          <a:xfrm>
            <a:off x="640080" y="4195310"/>
            <a:ext cx="6099048" cy="369332"/>
          </a:xfrm>
          <a:prstGeom prst="rect">
            <a:avLst/>
          </a:prstGeom>
          <a:noFill/>
        </p:spPr>
        <p:txBody>
          <a:bodyPr wrap="square">
            <a:spAutoFit/>
          </a:bodyPr>
          <a:lstStyle/>
          <a:p>
            <a:r>
              <a:rPr lang="en-US" i="1">
                <a:solidFill>
                  <a:schemeClr val="tx2"/>
                </a:solidFill>
              </a:rPr>
              <a:t>ASBSD</a:t>
            </a:r>
            <a:endParaRPr lang="en-US" i="1" dirty="0">
              <a:solidFill>
                <a:schemeClr val="tx2"/>
              </a:solidFill>
            </a:endParaRPr>
          </a:p>
        </p:txBody>
      </p:sp>
    </p:spTree>
    <p:custDataLst>
      <p:tags r:id="rId1"/>
    </p:custDataLst>
    <p:extLst>
      <p:ext uri="{BB962C8B-B14F-4D97-AF65-F5344CB8AC3E}">
        <p14:creationId xmlns:p14="http://schemas.microsoft.com/office/powerpoint/2010/main" val="3316926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52E4586-6E63-47DA-9D62-B160AC19040C}"/>
              </a:ext>
            </a:extLst>
          </p:cNvPr>
          <p:cNvSpPr>
            <a:spLocks noGrp="1"/>
          </p:cNvSpPr>
          <p:nvPr>
            <p:ph type="ftr" sz="quarter" idx="10"/>
          </p:nvPr>
        </p:nvSpPr>
        <p:spPr>
          <a:xfrm>
            <a:off x="7471452" y="6473952"/>
            <a:ext cx="3900022" cy="365125"/>
          </a:xfrm>
          <a:prstGeom prst="rect">
            <a:avLst/>
          </a:prstGeom>
          <a:ln>
            <a:noFill/>
          </a:ln>
        </p:spPr>
        <p:txBody>
          <a:bodyPr vert="horz" lIns="0" tIns="0" rIns="0" bIns="0" rtlCol="0" anchor="t" anchorCtr="0"/>
          <a:lstStyle>
            <a:defPPr>
              <a:defRPr lang="en-US"/>
            </a:defPPr>
            <a:lvl1pPr marL="0" algn="r" defTabSz="914400" rtl="0" eaLnBrk="1" latinLnBrk="0" hangingPunct="1">
              <a:defRPr sz="800" kern="1200" baseline="0">
                <a:solidFill>
                  <a:srgbClr val="808F9A"/>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Confidential and Proprietary — Wellmark Blue Cross and Blue Shield</a:t>
            </a:r>
            <a:endParaRPr lang="en-US" dirty="0"/>
          </a:p>
        </p:txBody>
      </p:sp>
      <p:sp>
        <p:nvSpPr>
          <p:cNvPr id="3" name="Slide Number Placeholder 2">
            <a:extLst>
              <a:ext uri="{FF2B5EF4-FFF2-40B4-BE49-F238E27FC236}">
                <a16:creationId xmlns:a16="http://schemas.microsoft.com/office/drawing/2014/main" id="{EFF5A6CA-B92C-4FDA-9FCF-46AC5C60036D}"/>
              </a:ext>
            </a:extLst>
          </p:cNvPr>
          <p:cNvSpPr>
            <a:spLocks noGrp="1"/>
          </p:cNvSpPr>
          <p:nvPr>
            <p:ph type="sldNum" sz="quarter" idx="11"/>
          </p:nvPr>
        </p:nvSpPr>
        <p:spPr/>
        <p:txBody>
          <a:bodyPr/>
          <a:lstStyle/>
          <a:p>
            <a:fld id="{CC631919-30FA-4DCB-BDC6-FA525ECAEA69}" type="slidenum">
              <a:rPr lang="en-US" smtClean="0"/>
              <a:pPr/>
              <a:t>10</a:t>
            </a:fld>
            <a:endParaRPr lang="en-US" dirty="0"/>
          </a:p>
        </p:txBody>
      </p:sp>
      <p:sp>
        <p:nvSpPr>
          <p:cNvPr id="4" name="Text Placeholder 3">
            <a:extLst>
              <a:ext uri="{FF2B5EF4-FFF2-40B4-BE49-F238E27FC236}">
                <a16:creationId xmlns:a16="http://schemas.microsoft.com/office/drawing/2014/main" id="{F2364572-980D-4A65-832D-7AD81145C5BB}"/>
              </a:ext>
            </a:extLst>
          </p:cNvPr>
          <p:cNvSpPr>
            <a:spLocks noGrp="1"/>
          </p:cNvSpPr>
          <p:nvPr>
            <p:ph type="body" sz="quarter" idx="12"/>
          </p:nvPr>
        </p:nvSpPr>
        <p:spPr>
          <a:xfrm>
            <a:off x="623887" y="367377"/>
            <a:ext cx="10882313" cy="950355"/>
          </a:xfrm>
        </p:spPr>
        <p:txBody>
          <a:bodyPr/>
          <a:lstStyle/>
          <a:p>
            <a:r>
              <a:rPr lang="en-US" dirty="0"/>
              <a:t>Employer Group Retiree Program F</a:t>
            </a:r>
          </a:p>
        </p:txBody>
      </p:sp>
      <p:graphicFrame>
        <p:nvGraphicFramePr>
          <p:cNvPr id="6" name="Table Placeholder 5">
            <a:extLst>
              <a:ext uri="{FF2B5EF4-FFF2-40B4-BE49-F238E27FC236}">
                <a16:creationId xmlns:a16="http://schemas.microsoft.com/office/drawing/2014/main" id="{530BCC7C-15A4-447D-B3CF-2A38D17A8EC7}"/>
              </a:ext>
            </a:extLst>
          </p:cNvPr>
          <p:cNvGraphicFramePr>
            <a:graphicFrameLocks noGrp="1"/>
          </p:cNvGraphicFramePr>
          <p:nvPr>
            <p:ph type="tbl" sz="quarter" idx="13"/>
          </p:nvPr>
        </p:nvGraphicFramePr>
        <p:xfrm>
          <a:off x="623887" y="1069537"/>
          <a:ext cx="10637494" cy="5421086"/>
        </p:xfrm>
        <a:graphic>
          <a:graphicData uri="http://schemas.openxmlformats.org/drawingml/2006/table">
            <a:tbl>
              <a:tblPr firstRow="1" bandRow="1">
                <a:effectLst>
                  <a:reflection stA="56000" endPos="65000" dist="190500" dir="5400000" sy="-100000" algn="bl" rotWithShape="0"/>
                </a:effectLst>
                <a:tableStyleId>{5C22544A-7EE6-4342-B048-85BDC9FD1C3A}</a:tableStyleId>
              </a:tblPr>
              <a:tblGrid>
                <a:gridCol w="7530042">
                  <a:extLst>
                    <a:ext uri="{9D8B030D-6E8A-4147-A177-3AD203B41FA5}">
                      <a16:colId xmlns:a16="http://schemas.microsoft.com/office/drawing/2014/main" val="1771397984"/>
                    </a:ext>
                  </a:extLst>
                </a:gridCol>
                <a:gridCol w="3107452">
                  <a:extLst>
                    <a:ext uri="{9D8B030D-6E8A-4147-A177-3AD203B41FA5}">
                      <a16:colId xmlns:a16="http://schemas.microsoft.com/office/drawing/2014/main" val="3725085763"/>
                    </a:ext>
                  </a:extLst>
                </a:gridCol>
              </a:tblGrid>
              <a:tr h="716838">
                <a:tc>
                  <a:txBody>
                    <a:bodyPr/>
                    <a:lstStyle/>
                    <a:p>
                      <a:endParaRPr lang="en-US" sz="1600" dirty="0">
                        <a:latin typeface="Trade Gothic Next LT Pro BdCn" panose="020B0806040303020004" pitchFamily="34" charset="0"/>
                      </a:endParaRPr>
                    </a:p>
                  </a:txBody>
                  <a:tcPr marL="121914" marR="121914" anchor="ct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tx2"/>
                    </a:solidFill>
                  </a:tcPr>
                </a:tc>
                <a:tc>
                  <a:txBody>
                    <a:bodyPr/>
                    <a:lstStyle/>
                    <a:p>
                      <a:pPr algn="ctr"/>
                      <a:r>
                        <a:rPr lang="en-US" sz="1600" dirty="0">
                          <a:latin typeface="Trade Gothic Next LT Pro BdCn" panose="020B0806040303020004" pitchFamily="34" charset="0"/>
                        </a:rPr>
                        <a:t>Program F</a:t>
                      </a:r>
                    </a:p>
                  </a:txBody>
                  <a:tcPr marL="121914" marR="1219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93099695"/>
                  </a:ext>
                </a:extLst>
              </a:tr>
              <a:tr h="731772">
                <a:tc>
                  <a:txBody>
                    <a:bodyPr/>
                    <a:lstStyle/>
                    <a:p>
                      <a:r>
                        <a:rPr lang="en-US" sz="1800" b="1" i="0" u="none" strike="noStrike" kern="1200" baseline="0" dirty="0">
                          <a:solidFill>
                            <a:schemeClr val="dk1"/>
                          </a:solidFill>
                          <a:latin typeface="+mn-lt"/>
                          <a:ea typeface="+mn-ea"/>
                          <a:cs typeface="+mn-cs"/>
                        </a:rPr>
                        <a:t>BASIC BENEFITS</a:t>
                      </a:r>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This includes hospitalization, medical expenses, blood and hospice care</a:t>
                      </a:r>
                    </a:p>
                  </a:txBody>
                  <a:tcPr marL="121914" marR="121914"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latin typeface="Trade Gothic Next LT Pro BdCn" panose="020B0806040303020004" pitchFamily="34" charset="0"/>
                          <a:sym typeface="Wingdings" panose="05000000000000000000" pitchFamily="2" charset="2"/>
                        </a:rPr>
                        <a:t>   </a:t>
                      </a:r>
                      <a:endParaRPr lang="en-US" sz="3200" dirty="0">
                        <a:latin typeface="Trade Gothic Next LT Pro BdCn" panose="020B0806040303020004" pitchFamily="34" charset="0"/>
                      </a:endParaRPr>
                    </a:p>
                  </a:txBody>
                  <a:tcPr marL="121914" marR="1219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8708483"/>
                  </a:ext>
                </a:extLst>
              </a:tr>
              <a:tr h="1045388">
                <a:tc>
                  <a:txBody>
                    <a:bodyPr/>
                    <a:lstStyle/>
                    <a:p>
                      <a:r>
                        <a:rPr lang="en-US" sz="1800" b="1" i="0" u="none" strike="noStrike" kern="1200" baseline="0" dirty="0">
                          <a:solidFill>
                            <a:schemeClr val="dk1"/>
                          </a:solidFill>
                          <a:latin typeface="+mn-lt"/>
                          <a:ea typeface="+mn-ea"/>
                          <a:cs typeface="+mn-cs"/>
                        </a:rPr>
                        <a:t>SKILLED NURSING FACILITY COINSURANCE</a:t>
                      </a:r>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Without this coverage, members are partially responsible for their stay in a skilled nursing facility.	</a:t>
                      </a:r>
                    </a:p>
                  </a:txBody>
                  <a:tcPr marL="121914" marR="121914"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latin typeface="Trade Gothic Next LT Pro BdCn" panose="020B0806040303020004" pitchFamily="34" charset="0"/>
                          <a:sym typeface="Wingdings" panose="05000000000000000000" pitchFamily="2" charset="2"/>
                        </a:rPr>
                        <a:t>   </a:t>
                      </a:r>
                      <a:endParaRPr lang="en-US" sz="3200" dirty="0">
                        <a:latin typeface="Trade Gothic Next LT Pro BdCn" panose="020B0806040303020004" pitchFamily="34" charset="0"/>
                      </a:endParaRPr>
                    </a:p>
                  </a:txBody>
                  <a:tcPr marL="121914" marR="1219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1076205"/>
                  </a:ext>
                </a:extLst>
              </a:tr>
              <a:tr h="731772">
                <a:tc>
                  <a:txBody>
                    <a:bodyPr/>
                    <a:lstStyle/>
                    <a:p>
                      <a:r>
                        <a:rPr lang="en-US" sz="1800" b="1" i="0" u="none" strike="noStrike" kern="1200" baseline="0" dirty="0">
                          <a:solidFill>
                            <a:schemeClr val="dk1"/>
                          </a:solidFill>
                          <a:latin typeface="+mn-lt"/>
                          <a:ea typeface="+mn-ea"/>
                          <a:cs typeface="+mn-cs"/>
                        </a:rPr>
                        <a:t>HOSPITAL (PART A) DEDUCTIBLE</a:t>
                      </a:r>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Coverage to pay the hospital deductible (an amount set by Medicare)</a:t>
                      </a:r>
                    </a:p>
                  </a:txBody>
                  <a:tcPr marL="121914" marR="121914"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latin typeface="Trade Gothic Next LT Pro BdCn" panose="020B0806040303020004" pitchFamily="34" charset="0"/>
                          <a:sym typeface="Wingdings" panose="05000000000000000000" pitchFamily="2" charset="2"/>
                        </a:rPr>
                        <a:t>   </a:t>
                      </a:r>
                      <a:endParaRPr lang="en-US" sz="3200" dirty="0">
                        <a:latin typeface="Trade Gothic Next LT Pro BdCn" panose="020B0806040303020004" pitchFamily="34" charset="0"/>
                      </a:endParaRPr>
                    </a:p>
                  </a:txBody>
                  <a:tcPr marL="121914" marR="1219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2329736"/>
                  </a:ext>
                </a:extLst>
              </a:tr>
              <a:tr h="731772">
                <a:tc>
                  <a:txBody>
                    <a:bodyPr/>
                    <a:lstStyle/>
                    <a:p>
                      <a:r>
                        <a:rPr lang="en-US" sz="1800" b="1" i="0" u="none" strike="noStrike" kern="1200" baseline="0" dirty="0">
                          <a:solidFill>
                            <a:schemeClr val="dk1"/>
                          </a:solidFill>
                          <a:latin typeface="+mn-lt"/>
                          <a:ea typeface="+mn-ea"/>
                          <a:cs typeface="+mn-cs"/>
                        </a:rPr>
                        <a:t>MEDICAL (PART B) DEDUCTIBLE</a:t>
                      </a:r>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This amount will be applied to medical costs.	</a:t>
                      </a:r>
                    </a:p>
                  </a:txBody>
                  <a:tcPr marL="121914" marR="121914"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latin typeface="Trade Gothic Next LT Pro BdCn" panose="020B0806040303020004" pitchFamily="34" charset="0"/>
                          <a:sym typeface="Wingdings" panose="05000000000000000000" pitchFamily="2" charset="2"/>
                        </a:rPr>
                        <a:t>   </a:t>
                      </a:r>
                      <a:endParaRPr lang="en-US" sz="3200" dirty="0">
                        <a:latin typeface="Trade Gothic Next LT Pro BdCn" panose="020B0806040303020004" pitchFamily="34" charset="0"/>
                      </a:endParaRPr>
                    </a:p>
                  </a:txBody>
                  <a:tcPr marL="121914" marR="1219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7031929"/>
                  </a:ext>
                </a:extLst>
              </a:tr>
              <a:tr h="731772">
                <a:tc>
                  <a:txBody>
                    <a:bodyPr/>
                    <a:lstStyle/>
                    <a:p>
                      <a:r>
                        <a:rPr lang="en-US" sz="1800" b="1" i="0" u="none" strike="noStrike" kern="1200" baseline="0" dirty="0">
                          <a:solidFill>
                            <a:schemeClr val="dk1"/>
                          </a:solidFill>
                          <a:latin typeface="+mn-lt"/>
                          <a:ea typeface="+mn-ea"/>
                          <a:cs typeface="+mn-cs"/>
                        </a:rPr>
                        <a:t>MEDICAL (PART B) EXCESS</a:t>
                      </a:r>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Coverage when a provider charges over the Medicare-approved amount.	</a:t>
                      </a:r>
                    </a:p>
                  </a:txBody>
                  <a:tcPr marL="121914" marR="121914" anchor="ctr">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latin typeface="Trade Gothic Next LT Pro BdCn" panose="020B0806040303020004" pitchFamily="34" charset="0"/>
                          <a:sym typeface="Wingdings" panose="05000000000000000000" pitchFamily="2" charset="2"/>
                        </a:rPr>
                        <a:t>   </a:t>
                      </a:r>
                      <a:endParaRPr lang="en-US" sz="3200" dirty="0">
                        <a:latin typeface="Trade Gothic Next LT Pro BdCn" panose="020B0806040303020004" pitchFamily="34" charset="0"/>
                      </a:endParaRPr>
                    </a:p>
                  </a:txBody>
                  <a:tcPr marL="121914" marR="1219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0931140"/>
                  </a:ext>
                </a:extLst>
              </a:tr>
              <a:tr h="731772">
                <a:tc>
                  <a:txBody>
                    <a:bodyPr/>
                    <a:lstStyle/>
                    <a:p>
                      <a:r>
                        <a:rPr lang="en-US" sz="1800" b="1" i="0" u="none" strike="noStrike" kern="1200" baseline="0" dirty="0">
                          <a:solidFill>
                            <a:schemeClr val="dk1"/>
                          </a:solidFill>
                          <a:latin typeface="+mn-lt"/>
                          <a:ea typeface="+mn-ea"/>
                          <a:cs typeface="+mn-cs"/>
                        </a:rPr>
                        <a:t>FOREIGN TRAVEL EMERGENCY</a:t>
                      </a:r>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Coverage when emergency care outside the United States is needed.	</a:t>
                      </a:r>
                    </a:p>
                  </a:txBody>
                  <a:tcPr marL="121914" marR="121914"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latin typeface="Trade Gothic Next LT Pro BdCn" panose="020B0806040303020004" pitchFamily="34" charset="0"/>
                          <a:sym typeface="Wingdings" panose="05000000000000000000" pitchFamily="2" charset="2"/>
                        </a:rPr>
                        <a:t>   </a:t>
                      </a:r>
                      <a:endParaRPr lang="en-US" sz="3200" dirty="0">
                        <a:latin typeface="Trade Gothic Next LT Pro BdCn" panose="020B0806040303020004" pitchFamily="34" charset="0"/>
                      </a:endParaRPr>
                    </a:p>
                  </a:txBody>
                  <a:tcPr marL="121914" marR="1219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4040612"/>
                  </a:ext>
                </a:extLst>
              </a:tr>
            </a:tbl>
          </a:graphicData>
        </a:graphic>
      </p:graphicFrame>
    </p:spTree>
    <p:custDataLst>
      <p:tags r:id="rId1"/>
    </p:custDataLst>
    <p:extLst>
      <p:ext uri="{BB962C8B-B14F-4D97-AF65-F5344CB8AC3E}">
        <p14:creationId xmlns:p14="http://schemas.microsoft.com/office/powerpoint/2010/main" val="422848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67B5905-21DC-9238-0FC7-D7DD1A2A7C81}"/>
              </a:ext>
            </a:extLst>
          </p:cNvPr>
          <p:cNvSpPr>
            <a:spLocks noGrp="1"/>
          </p:cNvSpPr>
          <p:nvPr>
            <p:ph type="pic" sz="quarter" idx="13"/>
          </p:nvPr>
        </p:nvSpPr>
        <p:spPr/>
        <p:txBody>
          <a:bodyPr/>
          <a:lstStyle/>
          <a:p>
            <a:endParaRPr lang="en-US"/>
          </a:p>
        </p:txBody>
      </p:sp>
      <p:sp>
        <p:nvSpPr>
          <p:cNvPr id="3" name="Footer Placeholder 2">
            <a:extLst>
              <a:ext uri="{FF2B5EF4-FFF2-40B4-BE49-F238E27FC236}">
                <a16:creationId xmlns:a16="http://schemas.microsoft.com/office/drawing/2014/main" id="{798B89A9-BF90-4DE6-4236-4792A2B95047}"/>
              </a:ext>
            </a:extLst>
          </p:cNvPr>
          <p:cNvSpPr>
            <a:spLocks noGrp="1"/>
          </p:cNvSpPr>
          <p:nvPr>
            <p:ph type="ftr" sz="quarter" idx="10"/>
          </p:nvPr>
        </p:nvSpPr>
        <p:spPr/>
        <p:txBody>
          <a:bodyPr/>
          <a:lstStyle/>
          <a:p>
            <a:r>
              <a:rPr lang="en-US"/>
              <a:t>Confidential and Proprietary — Wellmark Blue Cross and Blue Shield    |</a:t>
            </a:r>
          </a:p>
        </p:txBody>
      </p:sp>
      <p:sp>
        <p:nvSpPr>
          <p:cNvPr id="4" name="Slide Number Placeholder 3">
            <a:extLst>
              <a:ext uri="{FF2B5EF4-FFF2-40B4-BE49-F238E27FC236}">
                <a16:creationId xmlns:a16="http://schemas.microsoft.com/office/drawing/2014/main" id="{8729040E-1798-3F77-856F-B0172D998A10}"/>
              </a:ext>
            </a:extLst>
          </p:cNvPr>
          <p:cNvSpPr>
            <a:spLocks noGrp="1"/>
          </p:cNvSpPr>
          <p:nvPr>
            <p:ph type="sldNum" sz="quarter" idx="11"/>
          </p:nvPr>
        </p:nvSpPr>
        <p:spPr/>
        <p:txBody>
          <a:bodyPr/>
          <a:lstStyle/>
          <a:p>
            <a:fld id="{CC631919-30FA-4DCB-BDC6-FA525ECAEA69}" type="slidenum">
              <a:rPr lang="en-US" smtClean="0"/>
              <a:pPr/>
              <a:t>11</a:t>
            </a:fld>
            <a:endParaRPr lang="en-US"/>
          </a:p>
        </p:txBody>
      </p:sp>
      <p:sp>
        <p:nvSpPr>
          <p:cNvPr id="5" name="Title 4">
            <a:extLst>
              <a:ext uri="{FF2B5EF4-FFF2-40B4-BE49-F238E27FC236}">
                <a16:creationId xmlns:a16="http://schemas.microsoft.com/office/drawing/2014/main" id="{17CA301E-0EDE-3E90-F60D-9FBFEA7320C6}"/>
              </a:ext>
            </a:extLst>
          </p:cNvPr>
          <p:cNvSpPr>
            <a:spLocks noGrp="1"/>
          </p:cNvSpPr>
          <p:nvPr>
            <p:ph type="title"/>
          </p:nvPr>
        </p:nvSpPr>
        <p:spPr>
          <a:xfrm>
            <a:off x="234176" y="1909824"/>
            <a:ext cx="5586761" cy="1600200"/>
          </a:xfrm>
        </p:spPr>
        <p:txBody>
          <a:bodyPr/>
          <a:lstStyle/>
          <a:p>
            <a:pPr algn="ctr"/>
            <a:r>
              <a:rPr lang="en-US" sz="4000" dirty="0"/>
              <a:t>ASBSD Program F</a:t>
            </a:r>
            <a:br>
              <a:rPr lang="en-US" sz="4000" dirty="0"/>
            </a:br>
            <a:br>
              <a:rPr lang="en-US" sz="4000" dirty="0"/>
            </a:br>
            <a:r>
              <a:rPr lang="en-US" sz="4000" dirty="0"/>
              <a:t>2026 Premium: $262.20</a:t>
            </a:r>
          </a:p>
        </p:txBody>
      </p:sp>
      <p:pic>
        <p:nvPicPr>
          <p:cNvPr id="8" name="Picture 7">
            <a:extLst>
              <a:ext uri="{FF2B5EF4-FFF2-40B4-BE49-F238E27FC236}">
                <a16:creationId xmlns:a16="http://schemas.microsoft.com/office/drawing/2014/main" id="{BE934342-3A50-7D74-53C0-25F3ECE12256}"/>
              </a:ext>
            </a:extLst>
          </p:cNvPr>
          <p:cNvPicPr>
            <a:picLocks noChangeAspect="1"/>
          </p:cNvPicPr>
          <p:nvPr/>
        </p:nvPicPr>
        <p:blipFill>
          <a:blip r:embed="rId3"/>
          <a:stretch>
            <a:fillRect/>
          </a:stretch>
        </p:blipFill>
        <p:spPr>
          <a:xfrm>
            <a:off x="6059073" y="0"/>
            <a:ext cx="6169854" cy="6858000"/>
          </a:xfrm>
          <a:prstGeom prst="rect">
            <a:avLst/>
          </a:prstGeom>
        </p:spPr>
      </p:pic>
    </p:spTree>
    <p:extLst>
      <p:ext uri="{BB962C8B-B14F-4D97-AF65-F5344CB8AC3E}">
        <p14:creationId xmlns:p14="http://schemas.microsoft.com/office/powerpoint/2010/main" val="297683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C356D4-C4EA-B849-AFFA-18BCEAF4D6F7}"/>
              </a:ext>
            </a:extLst>
          </p:cNvPr>
          <p:cNvSpPr>
            <a:spLocks noGrp="1"/>
          </p:cNvSpPr>
          <p:nvPr>
            <p:ph type="ftr" sz="quarter" idx="10"/>
          </p:nvPr>
        </p:nvSpPr>
        <p:spPr/>
        <p:txBody>
          <a:bodyPr/>
          <a:lstStyle/>
          <a:p>
            <a:r>
              <a:rPr lang="en-US" dirty="0"/>
              <a:t>Confidential and Proprietary — Wellmark Blue Cross and Blue Shield    |</a:t>
            </a:r>
          </a:p>
        </p:txBody>
      </p:sp>
      <p:sp>
        <p:nvSpPr>
          <p:cNvPr id="3" name="Slide Number Placeholder 2">
            <a:extLst>
              <a:ext uri="{FF2B5EF4-FFF2-40B4-BE49-F238E27FC236}">
                <a16:creationId xmlns:a16="http://schemas.microsoft.com/office/drawing/2014/main" id="{23781414-9946-0A5A-376E-633234384547}"/>
              </a:ext>
            </a:extLst>
          </p:cNvPr>
          <p:cNvSpPr>
            <a:spLocks noGrp="1"/>
          </p:cNvSpPr>
          <p:nvPr>
            <p:ph type="sldNum" sz="quarter" idx="11"/>
          </p:nvPr>
        </p:nvSpPr>
        <p:spPr/>
        <p:txBody>
          <a:bodyPr/>
          <a:lstStyle/>
          <a:p>
            <a:fld id="{CC631919-30FA-4DCB-BDC6-FA525ECAEA69}" type="slidenum">
              <a:rPr lang="en-US" smtClean="0"/>
              <a:pPr/>
              <a:t>12</a:t>
            </a:fld>
            <a:endParaRPr lang="en-US" dirty="0"/>
          </a:p>
        </p:txBody>
      </p:sp>
      <p:sp>
        <p:nvSpPr>
          <p:cNvPr id="4" name="Text Placeholder 3">
            <a:extLst>
              <a:ext uri="{FF2B5EF4-FFF2-40B4-BE49-F238E27FC236}">
                <a16:creationId xmlns:a16="http://schemas.microsoft.com/office/drawing/2014/main" id="{B539BA63-8334-E3E3-7DA6-339C441BBE1F}"/>
              </a:ext>
            </a:extLst>
          </p:cNvPr>
          <p:cNvSpPr>
            <a:spLocks noGrp="1"/>
          </p:cNvSpPr>
          <p:nvPr>
            <p:ph type="body" sz="quarter" idx="12"/>
          </p:nvPr>
        </p:nvSpPr>
        <p:spPr>
          <a:xfrm>
            <a:off x="611072" y="2093761"/>
            <a:ext cx="2267970" cy="4790942"/>
          </a:xfrm>
        </p:spPr>
        <p:txBody>
          <a:bodyPr/>
          <a:lstStyle/>
          <a:p>
            <a:r>
              <a:rPr lang="en-US" dirty="0"/>
              <a:t>Buy-up options</a:t>
            </a:r>
          </a:p>
        </p:txBody>
      </p:sp>
      <p:sp>
        <p:nvSpPr>
          <p:cNvPr id="6" name="TextBox 5">
            <a:extLst>
              <a:ext uri="{FF2B5EF4-FFF2-40B4-BE49-F238E27FC236}">
                <a16:creationId xmlns:a16="http://schemas.microsoft.com/office/drawing/2014/main" id="{1B8357A4-BD82-BB5D-5485-28DFBD7A1FC9}"/>
              </a:ext>
            </a:extLst>
          </p:cNvPr>
          <p:cNvSpPr txBox="1"/>
          <p:nvPr/>
        </p:nvSpPr>
        <p:spPr>
          <a:xfrm>
            <a:off x="3899762" y="3213754"/>
            <a:ext cx="3891612" cy="948978"/>
          </a:xfrm>
          <a:prstGeom prst="rect">
            <a:avLst/>
          </a:prstGeom>
          <a:noFill/>
        </p:spPr>
        <p:txBody>
          <a:bodyPr wrap="square" lIns="91440" tIns="45720" rIns="91440" bIns="45720" anchor="t">
            <a:spAutoFit/>
          </a:bodyPr>
          <a:lstStyle/>
          <a:p>
            <a:r>
              <a:rPr lang="en-US" dirty="0"/>
              <a:t>MedicareBlue</a:t>
            </a:r>
            <a:r>
              <a:rPr lang="en-US" baseline="30000" dirty="0"/>
              <a:t>SM</a:t>
            </a:r>
            <a:r>
              <a:rPr lang="en-US" dirty="0"/>
              <a:t> Rx </a:t>
            </a:r>
          </a:p>
          <a:p>
            <a:r>
              <a:rPr lang="en-US" sz="1400" dirty="0"/>
              <a:t>(Part D Prescription Drug)</a:t>
            </a:r>
          </a:p>
          <a:p>
            <a:pPr>
              <a:lnSpc>
                <a:spcPct val="150000"/>
              </a:lnSpc>
            </a:pPr>
            <a:endParaRPr lang="en-US" sz="1800" dirty="0"/>
          </a:p>
        </p:txBody>
      </p:sp>
      <p:sp>
        <p:nvSpPr>
          <p:cNvPr id="9" name="TextBox 8">
            <a:extLst>
              <a:ext uri="{FF2B5EF4-FFF2-40B4-BE49-F238E27FC236}">
                <a16:creationId xmlns:a16="http://schemas.microsoft.com/office/drawing/2014/main" id="{16E37706-0B5E-9E22-E07D-05A3D705C11E}"/>
              </a:ext>
            </a:extLst>
          </p:cNvPr>
          <p:cNvSpPr txBox="1"/>
          <p:nvPr/>
        </p:nvSpPr>
        <p:spPr>
          <a:xfrm>
            <a:off x="6779597" y="3252226"/>
            <a:ext cx="3891612" cy="872034"/>
          </a:xfrm>
          <a:prstGeom prst="rect">
            <a:avLst/>
          </a:prstGeom>
          <a:noFill/>
        </p:spPr>
        <p:txBody>
          <a:bodyPr wrap="square" lIns="91440" tIns="45720" rIns="91440" bIns="45720" anchor="t">
            <a:spAutoFit/>
          </a:bodyPr>
          <a:lstStyle/>
          <a:p>
            <a:pPr>
              <a:lnSpc>
                <a:spcPct val="150000"/>
              </a:lnSpc>
            </a:pPr>
            <a:r>
              <a:rPr lang="en-US" sz="1800" dirty="0"/>
              <a:t>Blue Dental</a:t>
            </a:r>
            <a:r>
              <a:rPr lang="en-US" sz="1800" baseline="30000" dirty="0"/>
              <a:t>SM</a:t>
            </a:r>
          </a:p>
          <a:p>
            <a:pPr>
              <a:lnSpc>
                <a:spcPct val="150000"/>
              </a:lnSpc>
            </a:pPr>
            <a:endParaRPr lang="en-US" sz="1800" dirty="0"/>
          </a:p>
        </p:txBody>
      </p:sp>
      <p:sp>
        <p:nvSpPr>
          <p:cNvPr id="10" name="TextBox 9">
            <a:extLst>
              <a:ext uri="{FF2B5EF4-FFF2-40B4-BE49-F238E27FC236}">
                <a16:creationId xmlns:a16="http://schemas.microsoft.com/office/drawing/2014/main" id="{CFDD1160-D789-C64D-1FDB-E25AEE6282C7}"/>
              </a:ext>
            </a:extLst>
          </p:cNvPr>
          <p:cNvSpPr txBox="1"/>
          <p:nvPr/>
        </p:nvSpPr>
        <p:spPr>
          <a:xfrm>
            <a:off x="9101072" y="3170987"/>
            <a:ext cx="3891612" cy="1287532"/>
          </a:xfrm>
          <a:prstGeom prst="rect">
            <a:avLst/>
          </a:prstGeom>
          <a:noFill/>
        </p:spPr>
        <p:txBody>
          <a:bodyPr wrap="square" lIns="91440" tIns="45720" rIns="91440" bIns="45720" anchor="t">
            <a:spAutoFit/>
          </a:bodyPr>
          <a:lstStyle/>
          <a:p>
            <a:pPr>
              <a:lnSpc>
                <a:spcPct val="150000"/>
              </a:lnSpc>
            </a:pPr>
            <a:r>
              <a:rPr lang="en-US" sz="1800" dirty="0" err="1"/>
              <a:t>Avēsis</a:t>
            </a:r>
            <a:r>
              <a:rPr lang="en-US" sz="1800" baseline="30000" dirty="0"/>
              <a:t>®</a:t>
            </a:r>
            <a:r>
              <a:rPr lang="en-US" sz="1800" dirty="0"/>
              <a:t> Vision with </a:t>
            </a:r>
          </a:p>
          <a:p>
            <a:pPr>
              <a:lnSpc>
                <a:spcPct val="150000"/>
              </a:lnSpc>
            </a:pPr>
            <a:r>
              <a:rPr lang="en-US" dirty="0" err="1"/>
              <a:t>A</a:t>
            </a:r>
            <a:r>
              <a:rPr lang="en-US" sz="1800" dirty="0" err="1"/>
              <a:t>mplifon</a:t>
            </a:r>
            <a:r>
              <a:rPr lang="en-US" sz="1800" baseline="30000" dirty="0" err="1"/>
              <a:t>TM</a:t>
            </a:r>
            <a:r>
              <a:rPr lang="en-US" sz="1800" baseline="30000" dirty="0"/>
              <a:t> </a:t>
            </a:r>
            <a:r>
              <a:rPr lang="en-US" sz="1800" dirty="0"/>
              <a:t>Hearing</a:t>
            </a:r>
          </a:p>
          <a:p>
            <a:pPr>
              <a:lnSpc>
                <a:spcPct val="150000"/>
              </a:lnSpc>
            </a:pPr>
            <a:endParaRPr lang="en-US" sz="1800" dirty="0"/>
          </a:p>
        </p:txBody>
      </p:sp>
      <p:pic>
        <p:nvPicPr>
          <p:cNvPr id="11" name="Picture 10">
            <a:extLst>
              <a:ext uri="{FF2B5EF4-FFF2-40B4-BE49-F238E27FC236}">
                <a16:creationId xmlns:a16="http://schemas.microsoft.com/office/drawing/2014/main" id="{64822201-927F-4ADA-59BD-FBE8507F9CC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72635" y="2105183"/>
            <a:ext cx="914400" cy="914400"/>
          </a:xfrm>
          <a:prstGeom prst="rect">
            <a:avLst/>
          </a:prstGeom>
        </p:spPr>
      </p:pic>
      <p:pic>
        <p:nvPicPr>
          <p:cNvPr id="13" name="Picture Placeholder 37" descr="A picture containing sketch, black, worm, invertebrate&#10;&#10;Description automatically generated">
            <a:extLst>
              <a:ext uri="{FF2B5EF4-FFF2-40B4-BE49-F238E27FC236}">
                <a16:creationId xmlns:a16="http://schemas.microsoft.com/office/drawing/2014/main" id="{1D8CED2E-E8A4-E325-DF94-0E1BEA8B47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980628" y="2059413"/>
            <a:ext cx="987425" cy="987425"/>
          </a:xfrm>
          <a:prstGeom prst="rect">
            <a:avLst/>
          </a:prstGeom>
        </p:spPr>
      </p:pic>
      <p:pic>
        <p:nvPicPr>
          <p:cNvPr id="14" name="Picture 13">
            <a:extLst>
              <a:ext uri="{FF2B5EF4-FFF2-40B4-BE49-F238E27FC236}">
                <a16:creationId xmlns:a16="http://schemas.microsoft.com/office/drawing/2014/main" id="{ACCF6244-1B67-D02F-0AB0-28F3A1F0415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834489" y="2111279"/>
            <a:ext cx="822960" cy="822960"/>
          </a:xfrm>
          <a:prstGeom prst="rect">
            <a:avLst/>
          </a:prstGeom>
        </p:spPr>
      </p:pic>
      <p:pic>
        <p:nvPicPr>
          <p:cNvPr id="16" name="Picture 15" descr="A white line art of a wallet&#10;&#10;Description automatically generated">
            <a:extLst>
              <a:ext uri="{FF2B5EF4-FFF2-40B4-BE49-F238E27FC236}">
                <a16:creationId xmlns:a16="http://schemas.microsoft.com/office/drawing/2014/main" id="{00065BEC-4900-187B-28E8-CB70C73E19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692" y="788332"/>
            <a:ext cx="1322947" cy="1322947"/>
          </a:xfrm>
          <a:prstGeom prst="rect">
            <a:avLst/>
          </a:prstGeom>
        </p:spPr>
      </p:pic>
    </p:spTree>
    <p:custDataLst>
      <p:tags r:id="rId1"/>
    </p:custDataLst>
    <p:extLst>
      <p:ext uri="{BB962C8B-B14F-4D97-AF65-F5344CB8AC3E}">
        <p14:creationId xmlns:p14="http://schemas.microsoft.com/office/powerpoint/2010/main" val="2716889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26D2A-FAC6-4AFF-29A7-158BEA8F467C}"/>
              </a:ext>
            </a:extLst>
          </p:cNvPr>
          <p:cNvSpPr>
            <a:spLocks noGrp="1"/>
          </p:cNvSpPr>
          <p:nvPr>
            <p:ph type="body" sz="quarter" idx="12"/>
          </p:nvPr>
        </p:nvSpPr>
        <p:spPr/>
        <p:txBody>
          <a:bodyPr/>
          <a:lstStyle/>
          <a:p>
            <a:pPr marL="0" marR="0" lvl="0" indent="0" algn="l" defTabSz="914400" rtl="0" eaLnBrk="1" fontAlgn="auto" latinLnBrk="0" hangingPunct="1">
              <a:lnSpc>
                <a:spcPts val="3600"/>
              </a:lnSpc>
              <a:spcBef>
                <a:spcPts val="0"/>
              </a:spcBef>
              <a:spcAft>
                <a:spcPts val="0"/>
              </a:spcAft>
              <a:buClrTx/>
              <a:buSzTx/>
              <a:buFontTx/>
              <a:buNone/>
              <a:tabLst/>
              <a:defRPr/>
            </a:pPr>
            <a:r>
              <a:rPr lang="en-US" sz="3600" cap="none" dirty="0">
                <a:solidFill>
                  <a:srgbClr val="7595AC"/>
                </a:solidFill>
                <a:latin typeface="Arial Black"/>
              </a:rPr>
              <a:t>Plan Materials</a:t>
            </a:r>
            <a:endParaRPr kumimoji="0" lang="en-US" sz="3600" b="1" i="0" u="none" strike="noStrike" kern="1200" cap="none" spc="0" normalizeH="0" baseline="0" noProof="0" dirty="0">
              <a:ln>
                <a:noFill/>
              </a:ln>
              <a:solidFill>
                <a:srgbClr val="7595AC"/>
              </a:solidFill>
              <a:effectLst/>
              <a:uLnTx/>
              <a:uFillTx/>
              <a:latin typeface="Arial Black"/>
              <a:ea typeface="+mn-ea"/>
              <a:cs typeface="+mn-cs"/>
            </a:endParaRPr>
          </a:p>
          <a:p>
            <a:endParaRPr lang="en-US" dirty="0"/>
          </a:p>
        </p:txBody>
      </p:sp>
      <p:grpSp>
        <p:nvGrpSpPr>
          <p:cNvPr id="6" name="Group 5">
            <a:extLst>
              <a:ext uri="{FF2B5EF4-FFF2-40B4-BE49-F238E27FC236}">
                <a16:creationId xmlns:a16="http://schemas.microsoft.com/office/drawing/2014/main" id="{FE6E7218-437F-4304-307E-76FCEE27059D}"/>
              </a:ext>
            </a:extLst>
          </p:cNvPr>
          <p:cNvGrpSpPr/>
          <p:nvPr/>
        </p:nvGrpSpPr>
        <p:grpSpPr>
          <a:xfrm>
            <a:off x="6897048" y="1363521"/>
            <a:ext cx="4402487" cy="5269450"/>
            <a:chOff x="3274617" y="1349453"/>
            <a:chExt cx="4402487" cy="5098852"/>
          </a:xfrm>
        </p:grpSpPr>
        <p:sp>
          <p:nvSpPr>
            <p:cNvPr id="8" name="TextBox 7">
              <a:extLst>
                <a:ext uri="{FF2B5EF4-FFF2-40B4-BE49-F238E27FC236}">
                  <a16:creationId xmlns:a16="http://schemas.microsoft.com/office/drawing/2014/main" id="{BB87912C-E393-F35C-F9B9-57E801FFA226}"/>
                </a:ext>
              </a:extLst>
            </p:cNvPr>
            <p:cNvSpPr txBox="1"/>
            <p:nvPr/>
          </p:nvSpPr>
          <p:spPr>
            <a:xfrm>
              <a:off x="3274617" y="6078973"/>
              <a:ext cx="4402487" cy="369332"/>
            </a:xfrm>
            <a:prstGeom prst="rect">
              <a:avLst/>
            </a:prstGeom>
            <a:noFill/>
          </p:spPr>
          <p:txBody>
            <a:bodyPr wrap="none" rtlCol="0">
              <a:spAutoFit/>
            </a:bodyPr>
            <a:lstStyle/>
            <a:p>
              <a:r>
                <a:rPr lang="en-US" dirty="0"/>
                <a:t>Employer Group Retiree Program Application</a:t>
              </a:r>
            </a:p>
          </p:txBody>
        </p:sp>
        <p:pic>
          <p:nvPicPr>
            <p:cNvPr id="4" name="Picture 3">
              <a:extLst>
                <a:ext uri="{FF2B5EF4-FFF2-40B4-BE49-F238E27FC236}">
                  <a16:creationId xmlns:a16="http://schemas.microsoft.com/office/drawing/2014/main" id="{CD66CAF8-CCE0-B606-1449-5F4CA022989E}"/>
                </a:ext>
              </a:extLst>
            </p:cNvPr>
            <p:cNvPicPr>
              <a:picLocks noChangeAspect="1"/>
            </p:cNvPicPr>
            <p:nvPr/>
          </p:nvPicPr>
          <p:blipFill>
            <a:blip r:embed="rId4"/>
            <a:stretch>
              <a:fillRect/>
            </a:stretch>
          </p:blipFill>
          <p:spPr>
            <a:xfrm>
              <a:off x="3575466" y="1349453"/>
              <a:ext cx="3800787" cy="4643327"/>
            </a:xfrm>
            <a:prstGeom prst="rect">
              <a:avLst/>
            </a:prstGeom>
            <a:effectLst>
              <a:outerShdw blurRad="50800" dist="50800" dir="5400000" algn="ctr" rotWithShape="0">
                <a:schemeClr val="bg1">
                  <a:lumMod val="50000"/>
                </a:schemeClr>
              </a:outerShdw>
            </a:effectLst>
          </p:spPr>
        </p:pic>
      </p:grpSp>
      <p:pic>
        <p:nvPicPr>
          <p:cNvPr id="5" name="Picture 4">
            <a:extLst>
              <a:ext uri="{FF2B5EF4-FFF2-40B4-BE49-F238E27FC236}">
                <a16:creationId xmlns:a16="http://schemas.microsoft.com/office/drawing/2014/main" id="{380AB99F-E978-82B8-240C-E50939DB6971}"/>
              </a:ext>
            </a:extLst>
          </p:cNvPr>
          <p:cNvPicPr>
            <a:picLocks noChangeAspect="1"/>
          </p:cNvPicPr>
          <p:nvPr/>
        </p:nvPicPr>
        <p:blipFill>
          <a:blip r:embed="rId5"/>
          <a:stretch>
            <a:fillRect/>
          </a:stretch>
        </p:blipFill>
        <p:spPr>
          <a:xfrm>
            <a:off x="1590623" y="1363520"/>
            <a:ext cx="4313237" cy="5139829"/>
          </a:xfrm>
          <a:prstGeom prst="rect">
            <a:avLst/>
          </a:prstGeom>
        </p:spPr>
      </p:pic>
      <p:sp>
        <p:nvSpPr>
          <p:cNvPr id="7" name="TextBox 6">
            <a:extLst>
              <a:ext uri="{FF2B5EF4-FFF2-40B4-BE49-F238E27FC236}">
                <a16:creationId xmlns:a16="http://schemas.microsoft.com/office/drawing/2014/main" id="{BFADBD4E-2E7D-C824-C9B2-0C8B08005372}"/>
              </a:ext>
            </a:extLst>
          </p:cNvPr>
          <p:cNvSpPr txBox="1"/>
          <p:nvPr/>
        </p:nvSpPr>
        <p:spPr>
          <a:xfrm>
            <a:off x="1444240" y="6263639"/>
            <a:ext cx="5238571" cy="369332"/>
          </a:xfrm>
          <a:prstGeom prst="rect">
            <a:avLst/>
          </a:prstGeom>
          <a:noFill/>
        </p:spPr>
        <p:txBody>
          <a:bodyPr wrap="square" rtlCol="0">
            <a:spAutoFit/>
          </a:bodyPr>
          <a:lstStyle/>
          <a:p>
            <a:r>
              <a:rPr lang="en-US" dirty="0"/>
              <a:t>Employer Group Retiree Program Welcome letter</a:t>
            </a:r>
          </a:p>
        </p:txBody>
      </p:sp>
    </p:spTree>
    <p:custDataLst>
      <p:tags r:id="rId1"/>
    </p:custDataLst>
    <p:extLst>
      <p:ext uri="{BB962C8B-B14F-4D97-AF65-F5344CB8AC3E}">
        <p14:creationId xmlns:p14="http://schemas.microsoft.com/office/powerpoint/2010/main" val="1297570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388477-E4AC-A73D-80FA-C327C4E25CEB}"/>
              </a:ext>
            </a:extLst>
          </p:cNvPr>
          <p:cNvSpPr>
            <a:spLocks noGrp="1"/>
          </p:cNvSpPr>
          <p:nvPr>
            <p:ph type="body" sz="quarter" idx="12"/>
          </p:nvPr>
        </p:nvSpPr>
        <p:spPr/>
        <p:txBody>
          <a:bodyPr/>
          <a:lstStyle/>
          <a:p>
            <a:pPr lvl="0">
              <a:lnSpc>
                <a:spcPts val="3600"/>
              </a:lnSpc>
              <a:spcBef>
                <a:spcPts val="0"/>
              </a:spcBef>
              <a:defRPr/>
            </a:pPr>
            <a:r>
              <a:rPr lang="en-US" cap="none" dirty="0">
                <a:solidFill>
                  <a:srgbClr val="7595AC"/>
                </a:solidFill>
                <a:latin typeface="Arial Black"/>
              </a:rPr>
              <a:t>Program Overviews</a:t>
            </a:r>
            <a:endParaRPr lang="en-US" cap="none" spc="0" dirty="0">
              <a:solidFill>
                <a:srgbClr val="7595AC"/>
              </a:solidFill>
              <a:latin typeface="Arial Black"/>
            </a:endParaRPr>
          </a:p>
        </p:txBody>
      </p:sp>
      <p:pic>
        <p:nvPicPr>
          <p:cNvPr id="12" name="Picture 11">
            <a:extLst>
              <a:ext uri="{FF2B5EF4-FFF2-40B4-BE49-F238E27FC236}">
                <a16:creationId xmlns:a16="http://schemas.microsoft.com/office/drawing/2014/main" id="{1E0DBE2E-7C34-069C-F29A-C53C551417D4}"/>
              </a:ext>
            </a:extLst>
          </p:cNvPr>
          <p:cNvPicPr>
            <a:picLocks noChangeAspect="1"/>
          </p:cNvPicPr>
          <p:nvPr/>
        </p:nvPicPr>
        <p:blipFill>
          <a:blip r:embed="rId4"/>
          <a:stretch>
            <a:fillRect/>
          </a:stretch>
        </p:blipFill>
        <p:spPr>
          <a:xfrm>
            <a:off x="6455190" y="1280160"/>
            <a:ext cx="4200739" cy="5163369"/>
          </a:xfrm>
          <a:prstGeom prst="rect">
            <a:avLst/>
          </a:prstGeom>
        </p:spPr>
      </p:pic>
      <p:pic>
        <p:nvPicPr>
          <p:cNvPr id="14" name="Picture 13">
            <a:extLst>
              <a:ext uri="{FF2B5EF4-FFF2-40B4-BE49-F238E27FC236}">
                <a16:creationId xmlns:a16="http://schemas.microsoft.com/office/drawing/2014/main" id="{8ABABA0E-CB30-F07B-52A2-E8982B00E027}"/>
              </a:ext>
            </a:extLst>
          </p:cNvPr>
          <p:cNvPicPr>
            <a:picLocks noChangeAspect="1"/>
          </p:cNvPicPr>
          <p:nvPr/>
        </p:nvPicPr>
        <p:blipFill>
          <a:blip r:embed="rId5"/>
          <a:stretch>
            <a:fillRect/>
          </a:stretch>
        </p:blipFill>
        <p:spPr>
          <a:xfrm>
            <a:off x="1081714" y="1280160"/>
            <a:ext cx="4461292" cy="5440191"/>
          </a:xfrm>
          <a:prstGeom prst="rect">
            <a:avLst/>
          </a:prstGeom>
        </p:spPr>
      </p:pic>
    </p:spTree>
    <p:custDataLst>
      <p:tags r:id="rId1"/>
    </p:custDataLst>
    <p:extLst>
      <p:ext uri="{BB962C8B-B14F-4D97-AF65-F5344CB8AC3E}">
        <p14:creationId xmlns:p14="http://schemas.microsoft.com/office/powerpoint/2010/main" val="2293125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EA373-2E8E-6098-2B4F-D4A6EF5CDA1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178EA05-F9E2-2C5F-C0B0-1637CCE4CA46}"/>
              </a:ext>
            </a:extLst>
          </p:cNvPr>
          <p:cNvPicPr>
            <a:picLocks noChangeAspect="1"/>
          </p:cNvPicPr>
          <p:nvPr/>
        </p:nvPicPr>
        <p:blipFill>
          <a:blip r:embed="rId4"/>
          <a:stretch>
            <a:fillRect/>
          </a:stretch>
        </p:blipFill>
        <p:spPr>
          <a:xfrm>
            <a:off x="4011422" y="1133856"/>
            <a:ext cx="4169156" cy="5426392"/>
          </a:xfrm>
          <a:prstGeom prst="rect">
            <a:avLst/>
          </a:prstGeom>
        </p:spPr>
      </p:pic>
      <p:sp>
        <p:nvSpPr>
          <p:cNvPr id="6" name="Text Placeholder 5">
            <a:extLst>
              <a:ext uri="{FF2B5EF4-FFF2-40B4-BE49-F238E27FC236}">
                <a16:creationId xmlns:a16="http://schemas.microsoft.com/office/drawing/2014/main" id="{8F9235B7-C8E7-5F56-A116-04CB1492B8E9}"/>
              </a:ext>
            </a:extLst>
          </p:cNvPr>
          <p:cNvSpPr>
            <a:spLocks noGrp="1"/>
          </p:cNvSpPr>
          <p:nvPr>
            <p:ph type="body" sz="quarter" idx="12"/>
          </p:nvPr>
        </p:nvSpPr>
        <p:spPr>
          <a:xfrm>
            <a:off x="246888" y="170004"/>
            <a:ext cx="10882313" cy="963852"/>
          </a:xfrm>
        </p:spPr>
        <p:txBody>
          <a:bodyPr/>
          <a:lstStyle/>
          <a:p>
            <a:r>
              <a:rPr lang="en-US" cap="none" dirty="0">
                <a:solidFill>
                  <a:srgbClr val="7595AC"/>
                </a:solidFill>
                <a:latin typeface="Arial Black"/>
              </a:rPr>
              <a:t>Medicare Get Ready Guide</a:t>
            </a:r>
            <a:endParaRPr lang="en-US" cap="none" spc="0" dirty="0">
              <a:solidFill>
                <a:srgbClr val="7595AC"/>
              </a:solidFill>
              <a:latin typeface="Arial Black"/>
            </a:endParaRPr>
          </a:p>
          <a:p>
            <a:endParaRPr lang="en-US" dirty="0"/>
          </a:p>
        </p:txBody>
      </p:sp>
    </p:spTree>
    <p:custDataLst>
      <p:tags r:id="rId1"/>
    </p:custDataLst>
    <p:extLst>
      <p:ext uri="{BB962C8B-B14F-4D97-AF65-F5344CB8AC3E}">
        <p14:creationId xmlns:p14="http://schemas.microsoft.com/office/powerpoint/2010/main" val="2384944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BFE306-7DBC-EE22-789A-819A0EC15ABA}"/>
              </a:ext>
            </a:extLst>
          </p:cNvPr>
          <p:cNvSpPr>
            <a:spLocks noGrp="1"/>
          </p:cNvSpPr>
          <p:nvPr>
            <p:ph type="sldNum" sz="quarter" idx="11"/>
          </p:nvPr>
        </p:nvSpPr>
        <p:spPr/>
        <p:txBody>
          <a:bodyPr/>
          <a:lstStyle/>
          <a:p>
            <a:fld id="{CC631919-30FA-4DCB-BDC6-FA525ECAEA69}" type="slidenum">
              <a:rPr lang="en-US" smtClean="0"/>
              <a:pPr/>
              <a:t>16</a:t>
            </a:fld>
            <a:endParaRPr lang="en-US"/>
          </a:p>
        </p:txBody>
      </p:sp>
      <p:sp>
        <p:nvSpPr>
          <p:cNvPr id="3" name="Text Placeholder 2">
            <a:extLst>
              <a:ext uri="{FF2B5EF4-FFF2-40B4-BE49-F238E27FC236}">
                <a16:creationId xmlns:a16="http://schemas.microsoft.com/office/drawing/2014/main" id="{DF3D89F1-EB93-2F94-9B17-64C0517271A4}"/>
              </a:ext>
            </a:extLst>
          </p:cNvPr>
          <p:cNvSpPr>
            <a:spLocks noGrp="1"/>
          </p:cNvSpPr>
          <p:nvPr>
            <p:ph type="body" sz="quarter" idx="12"/>
          </p:nvPr>
        </p:nvSpPr>
        <p:spPr/>
        <p:txBody>
          <a:bodyPr/>
          <a:lstStyle/>
          <a:p>
            <a:r>
              <a:rPr lang="en-US" dirty="0"/>
              <a:t>Enrolling in the Retiree Program F</a:t>
            </a:r>
          </a:p>
        </p:txBody>
      </p:sp>
      <p:grpSp>
        <p:nvGrpSpPr>
          <p:cNvPr id="4" name="Group 3">
            <a:extLst>
              <a:ext uri="{FF2B5EF4-FFF2-40B4-BE49-F238E27FC236}">
                <a16:creationId xmlns:a16="http://schemas.microsoft.com/office/drawing/2014/main" id="{8615F867-C7CF-FE1B-5F12-B525C325B492}"/>
              </a:ext>
            </a:extLst>
          </p:cNvPr>
          <p:cNvGrpSpPr/>
          <p:nvPr/>
        </p:nvGrpSpPr>
        <p:grpSpPr>
          <a:xfrm>
            <a:off x="2234708" y="2006268"/>
            <a:ext cx="7332772" cy="3331431"/>
            <a:chOff x="-1317238" y="2509203"/>
            <a:chExt cx="7332772" cy="3331431"/>
          </a:xfrm>
        </p:grpSpPr>
        <p:sp>
          <p:nvSpPr>
            <p:cNvPr id="5" name="Text Placeholder 4">
              <a:extLst>
                <a:ext uri="{FF2B5EF4-FFF2-40B4-BE49-F238E27FC236}">
                  <a16:creationId xmlns:a16="http://schemas.microsoft.com/office/drawing/2014/main" id="{54382957-A840-C0F9-0237-B5CD9DB53BDC}"/>
                </a:ext>
              </a:extLst>
            </p:cNvPr>
            <p:cNvSpPr txBox="1">
              <a:spLocks/>
            </p:cNvSpPr>
            <p:nvPr/>
          </p:nvSpPr>
          <p:spPr>
            <a:xfrm>
              <a:off x="-1317238" y="5124733"/>
              <a:ext cx="7332772" cy="715901"/>
            </a:xfrm>
            <a:prstGeom prst="rect">
              <a:avLst/>
            </a:prstGeom>
          </p:spPr>
          <p:txBody>
            <a:bodyPr lIns="0" tIns="0" rIns="0" bIns="0"/>
            <a:lstStyle>
              <a:lvl1pPr marL="0" indent="0" algn="l" defTabSz="914400" rtl="0" eaLnBrk="1" latinLnBrk="0" hangingPunct="1">
                <a:lnSpc>
                  <a:spcPts val="2400"/>
                </a:lnSpc>
                <a:spcBef>
                  <a:spcPts val="2000"/>
                </a:spcBef>
                <a:buFontTx/>
                <a:buNone/>
                <a:defRPr sz="2200" kern="1200" spc="0" baseline="0">
                  <a:solidFill>
                    <a:schemeClr val="tx1"/>
                  </a:solidFill>
                  <a:latin typeface="Arial Narrow" panose="020B0606020202030204" pitchFamily="34" charset="0"/>
                  <a:ea typeface="+mn-ea"/>
                  <a:cs typeface="+mn-cs"/>
                </a:defRPr>
              </a:lvl1pPr>
              <a:lvl2pPr marL="746125" indent="-233363" algn="l" defTabSz="914400" rtl="0" eaLnBrk="1" latinLnBrk="0" hangingPunct="1">
                <a:lnSpc>
                  <a:spcPts val="2400"/>
                </a:lnSpc>
                <a:spcBef>
                  <a:spcPts val="500"/>
                </a:spcBef>
                <a:buFont typeface="Arial" panose="020B0604020202020204" pitchFamily="34" charset="0"/>
                <a:buChar char="•"/>
                <a:defRPr sz="2200" kern="1200" spc="0" baseline="0">
                  <a:solidFill>
                    <a:schemeClr val="tx1"/>
                  </a:solidFill>
                  <a:latin typeface="Arial Narrow" panose="020B0606020202030204" pitchFamily="34" charset="0"/>
                  <a:ea typeface="+mn-ea"/>
                  <a:cs typeface="+mn-cs"/>
                </a:defRPr>
              </a:lvl2pPr>
              <a:lvl3pPr marL="1604963" indent="-233363" algn="l" defTabSz="914400" rtl="0" eaLnBrk="1" latinLnBrk="0" hangingPunct="1">
                <a:lnSpc>
                  <a:spcPts val="2400"/>
                </a:lnSpc>
                <a:spcBef>
                  <a:spcPts val="500"/>
                </a:spcBef>
                <a:buFont typeface="Arial" panose="020B0604020202020204" pitchFamily="34" charset="0"/>
                <a:buChar char="•"/>
                <a:defRPr sz="2200" kern="1200" spc="0" baseline="0">
                  <a:solidFill>
                    <a:schemeClr val="tx1"/>
                  </a:solidFill>
                  <a:latin typeface="Arial Narrow" panose="020B0606020202030204" pitchFamily="34" charset="0"/>
                  <a:ea typeface="+mn-ea"/>
                  <a:cs typeface="+mn-cs"/>
                </a:defRPr>
              </a:lvl3pPr>
              <a:lvl4pPr marL="1600200" indent="-228600" algn="l" defTabSz="914400" rtl="0" eaLnBrk="1" latinLnBrk="0" hangingPunct="1">
                <a:lnSpc>
                  <a:spcPts val="2400"/>
                </a:lnSpc>
                <a:spcBef>
                  <a:spcPts val="9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dirty="0">
                  <a:latin typeface="+mn-lt"/>
                </a:rPr>
                <a:t>Email applications to Wellmark:</a:t>
              </a:r>
            </a:p>
            <a:p>
              <a:pPr algn="ctr"/>
              <a:r>
                <a:rPr lang="en-US" sz="2800" b="1" dirty="0">
                  <a:latin typeface="+mn-lt"/>
                </a:rPr>
                <a:t>Medicarebussinessteam@wellmark.com</a:t>
              </a:r>
            </a:p>
          </p:txBody>
        </p:sp>
        <p:pic>
          <p:nvPicPr>
            <p:cNvPr id="6" name="Picture 5">
              <a:extLst>
                <a:ext uri="{FF2B5EF4-FFF2-40B4-BE49-F238E27FC236}">
                  <a16:creationId xmlns:a16="http://schemas.microsoft.com/office/drawing/2014/main" id="{DA60722E-3921-495D-07DA-06289736E9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06148" y="2509203"/>
              <a:ext cx="2286000" cy="2286000"/>
            </a:xfrm>
            <a:prstGeom prst="rect">
              <a:avLst/>
            </a:prstGeom>
          </p:spPr>
        </p:pic>
      </p:grpSp>
    </p:spTree>
    <p:extLst>
      <p:ext uri="{BB962C8B-B14F-4D97-AF65-F5344CB8AC3E}">
        <p14:creationId xmlns:p14="http://schemas.microsoft.com/office/powerpoint/2010/main" val="1040242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7759-7808-7070-5A37-C042D434BCEC}"/>
              </a:ext>
            </a:extLst>
          </p:cNvPr>
          <p:cNvSpPr>
            <a:spLocks noGrp="1"/>
          </p:cNvSpPr>
          <p:nvPr>
            <p:ph type="title"/>
          </p:nvPr>
        </p:nvSpPr>
        <p:spPr/>
        <p:txBody>
          <a:bodyPr/>
          <a:lstStyle/>
          <a:p>
            <a:r>
              <a:rPr lang="en-US" dirty="0"/>
              <a:t>Thank you!</a:t>
            </a:r>
          </a:p>
        </p:txBody>
      </p:sp>
    </p:spTree>
    <p:custDataLst>
      <p:tags r:id="rId1"/>
    </p:custDataLst>
    <p:extLst>
      <p:ext uri="{BB962C8B-B14F-4D97-AF65-F5344CB8AC3E}">
        <p14:creationId xmlns:p14="http://schemas.microsoft.com/office/powerpoint/2010/main" val="307052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281441-8ED3-7769-11CE-4697B8B2ED6F}"/>
              </a:ext>
            </a:extLst>
          </p:cNvPr>
          <p:cNvSpPr>
            <a:spLocks noGrp="1"/>
          </p:cNvSpPr>
          <p:nvPr>
            <p:ph type="sldNum" sz="quarter" idx="11"/>
          </p:nvPr>
        </p:nvSpPr>
        <p:spPr/>
        <p:txBody>
          <a:bodyPr/>
          <a:lstStyle/>
          <a:p>
            <a:fld id="{CC631919-30FA-4DCB-BDC6-FA525ECAEA69}" type="slidenum">
              <a:rPr lang="en-US" smtClean="0"/>
              <a:pPr/>
              <a:t>2</a:t>
            </a:fld>
            <a:endParaRPr lang="en-US" dirty="0"/>
          </a:p>
        </p:txBody>
      </p:sp>
      <p:sp>
        <p:nvSpPr>
          <p:cNvPr id="4" name="Text Placeholder 3">
            <a:extLst>
              <a:ext uri="{FF2B5EF4-FFF2-40B4-BE49-F238E27FC236}">
                <a16:creationId xmlns:a16="http://schemas.microsoft.com/office/drawing/2014/main" id="{BDA137C2-3756-80B3-67FE-EBBA12A752B1}"/>
              </a:ext>
            </a:extLst>
          </p:cNvPr>
          <p:cNvSpPr>
            <a:spLocks noGrp="1"/>
          </p:cNvSpPr>
          <p:nvPr>
            <p:ph type="body" sz="quarter" idx="12"/>
          </p:nvPr>
        </p:nvSpPr>
        <p:spPr/>
        <p:txBody>
          <a:bodyPr/>
          <a:lstStyle/>
          <a:p>
            <a:r>
              <a:rPr lang="en-US" dirty="0"/>
              <a:t>What is Medicare?</a:t>
            </a:r>
          </a:p>
        </p:txBody>
      </p:sp>
      <p:sp>
        <p:nvSpPr>
          <p:cNvPr id="6" name="Text Placeholder 5">
            <a:extLst>
              <a:ext uri="{FF2B5EF4-FFF2-40B4-BE49-F238E27FC236}">
                <a16:creationId xmlns:a16="http://schemas.microsoft.com/office/drawing/2014/main" id="{784D36D5-04F8-11A7-7A8A-43A09E71E58A}"/>
              </a:ext>
            </a:extLst>
          </p:cNvPr>
          <p:cNvSpPr>
            <a:spLocks noGrp="1"/>
          </p:cNvSpPr>
          <p:nvPr>
            <p:ph type="body" sz="quarter" idx="15"/>
          </p:nvPr>
        </p:nvSpPr>
        <p:spPr/>
        <p:txBody>
          <a:bodyPr lIns="0" tIns="0" rIns="0" bIns="0" anchor="t"/>
          <a:lstStyle/>
          <a:p>
            <a:r>
              <a:rPr lang="en-US" dirty="0"/>
              <a:t>Medicare is the federal health insurance program administered by the Centers for Medicare &amp; Medicaid Services (CMS) for people 65 or older. Those with a disability, end-stage renal disease or ALS may be eligible to get Medicare sooner.</a:t>
            </a:r>
          </a:p>
          <a:p>
            <a:endParaRPr lang="en-US" dirty="0">
              <a:cs typeface="Arial"/>
            </a:endParaRPr>
          </a:p>
          <a:p>
            <a:endParaRPr lang="en-US" dirty="0"/>
          </a:p>
        </p:txBody>
      </p:sp>
      <p:pic>
        <p:nvPicPr>
          <p:cNvPr id="12" name="Picture Placeholder 11" descr="A person and person smiling at each other&#10;&#10;Description automatically generated with low confidence">
            <a:extLst>
              <a:ext uri="{FF2B5EF4-FFF2-40B4-BE49-F238E27FC236}">
                <a16:creationId xmlns:a16="http://schemas.microsoft.com/office/drawing/2014/main" id="{2C2B20EA-E4D1-8F08-9DFB-F79F69AF8534}"/>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50" r="50"/>
          <a:stretch>
            <a:fillRect/>
          </a:stretch>
        </p:blipFill>
        <p:spPr/>
      </p:pic>
    </p:spTree>
    <p:custDataLst>
      <p:tags r:id="rId1"/>
    </p:custDataLst>
    <p:extLst>
      <p:ext uri="{BB962C8B-B14F-4D97-AF65-F5344CB8AC3E}">
        <p14:creationId xmlns:p14="http://schemas.microsoft.com/office/powerpoint/2010/main" val="28047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59132-6496-66DB-7B5E-7B9E7886D771}"/>
              </a:ext>
            </a:extLst>
          </p:cNvPr>
          <p:cNvSpPr>
            <a:spLocks noGrp="1"/>
          </p:cNvSpPr>
          <p:nvPr>
            <p:ph type="sldNum" sz="quarter" idx="11"/>
          </p:nvPr>
        </p:nvSpPr>
        <p:spPr/>
        <p:txBody>
          <a:bodyPr/>
          <a:lstStyle/>
          <a:p>
            <a:fld id="{CC631919-30FA-4DCB-BDC6-FA525ECAEA69}" type="slidenum">
              <a:rPr lang="en-US" dirty="0" smtClean="0"/>
              <a:pPr/>
              <a:t>3</a:t>
            </a:fld>
            <a:endParaRPr lang="en-US" dirty="0"/>
          </a:p>
        </p:txBody>
      </p:sp>
      <p:sp>
        <p:nvSpPr>
          <p:cNvPr id="4" name="Text Placeholder 3">
            <a:extLst>
              <a:ext uri="{FF2B5EF4-FFF2-40B4-BE49-F238E27FC236}">
                <a16:creationId xmlns:a16="http://schemas.microsoft.com/office/drawing/2014/main" id="{886FE734-B89E-5494-12CD-1E1B82C495C2}"/>
              </a:ext>
            </a:extLst>
          </p:cNvPr>
          <p:cNvSpPr>
            <a:spLocks noGrp="1"/>
          </p:cNvSpPr>
          <p:nvPr>
            <p:ph type="body" sz="quarter" idx="12"/>
          </p:nvPr>
        </p:nvSpPr>
        <p:spPr/>
        <p:txBody>
          <a:bodyPr/>
          <a:lstStyle/>
          <a:p>
            <a:r>
              <a:rPr lang="en-US" dirty="0"/>
              <a:t>Medicare coverage options</a:t>
            </a:r>
          </a:p>
          <a:p>
            <a:endParaRPr lang="en-US" dirty="0"/>
          </a:p>
        </p:txBody>
      </p:sp>
      <p:sp>
        <p:nvSpPr>
          <p:cNvPr id="6" name="Text Placeholder 5">
            <a:extLst>
              <a:ext uri="{FF2B5EF4-FFF2-40B4-BE49-F238E27FC236}">
                <a16:creationId xmlns:a16="http://schemas.microsoft.com/office/drawing/2014/main" id="{CACBC8AF-BD1D-1AE9-4AE7-1FD984501163}"/>
              </a:ext>
            </a:extLst>
          </p:cNvPr>
          <p:cNvSpPr>
            <a:spLocks noGrp="1"/>
          </p:cNvSpPr>
          <p:nvPr>
            <p:ph type="body" sz="quarter" idx="13"/>
          </p:nvPr>
        </p:nvSpPr>
        <p:spPr>
          <a:xfrm>
            <a:off x="822960" y="1734659"/>
            <a:ext cx="10552176" cy="424902"/>
          </a:xfrm>
        </p:spPr>
        <p:txBody>
          <a:bodyPr/>
          <a:lstStyle/>
          <a:p>
            <a:r>
              <a:rPr lang="en-US" sz="2000" b="1" dirty="0">
                <a:solidFill>
                  <a:srgbClr val="7595AC"/>
                </a:solidFill>
              </a:rPr>
              <a:t>ORIGINAL MEDICARE</a:t>
            </a:r>
          </a:p>
        </p:txBody>
      </p:sp>
      <p:pic>
        <p:nvPicPr>
          <p:cNvPr id="7" name="Picture 6">
            <a:extLst>
              <a:ext uri="{FF2B5EF4-FFF2-40B4-BE49-F238E27FC236}">
                <a16:creationId xmlns:a16="http://schemas.microsoft.com/office/drawing/2014/main" id="{27296FFE-29C2-341E-A311-7C7B414E37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04908" y="2256146"/>
            <a:ext cx="723138" cy="723138"/>
          </a:xfrm>
          <a:prstGeom prst="rect">
            <a:avLst/>
          </a:prstGeom>
        </p:spPr>
      </p:pic>
      <p:pic>
        <p:nvPicPr>
          <p:cNvPr id="9" name="Picture 8">
            <a:extLst>
              <a:ext uri="{FF2B5EF4-FFF2-40B4-BE49-F238E27FC236}">
                <a16:creationId xmlns:a16="http://schemas.microsoft.com/office/drawing/2014/main" id="{DB0D1643-43AD-D8DA-26FA-376A8A1BD6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610885" y="2175903"/>
            <a:ext cx="792480" cy="792480"/>
          </a:xfrm>
          <a:prstGeom prst="rect">
            <a:avLst/>
          </a:prstGeom>
        </p:spPr>
      </p:pic>
      <p:pic>
        <p:nvPicPr>
          <p:cNvPr id="11" name="Picture 10">
            <a:extLst>
              <a:ext uri="{FF2B5EF4-FFF2-40B4-BE49-F238E27FC236}">
                <a16:creationId xmlns:a16="http://schemas.microsoft.com/office/drawing/2014/main" id="{5E1117F8-213F-AC76-A994-97903ED0AC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04908" y="4246032"/>
            <a:ext cx="723138" cy="723138"/>
          </a:xfrm>
          <a:prstGeom prst="rect">
            <a:avLst/>
          </a:prstGeom>
        </p:spPr>
      </p:pic>
      <p:sp>
        <p:nvSpPr>
          <p:cNvPr id="14" name="TextBox 13">
            <a:extLst>
              <a:ext uri="{FF2B5EF4-FFF2-40B4-BE49-F238E27FC236}">
                <a16:creationId xmlns:a16="http://schemas.microsoft.com/office/drawing/2014/main" id="{216D836C-F478-5B3B-D981-4F9ECDEB46FC}"/>
              </a:ext>
            </a:extLst>
          </p:cNvPr>
          <p:cNvSpPr txBox="1"/>
          <p:nvPr/>
        </p:nvSpPr>
        <p:spPr>
          <a:xfrm>
            <a:off x="1428046" y="2375485"/>
            <a:ext cx="3855941" cy="246221"/>
          </a:xfrm>
          <a:prstGeom prst="rect">
            <a:avLst/>
          </a:prstGeom>
          <a:noFill/>
        </p:spPr>
        <p:txBody>
          <a:bodyPr wrap="square" lIns="0" tIns="0" rIns="0" bIns="0" rtlCol="0">
            <a:spAutoFit/>
          </a:bodyPr>
          <a:lstStyle/>
          <a:p>
            <a:r>
              <a:rPr lang="en-US" sz="1600" b="1" dirty="0">
                <a:effectLst/>
                <a:latin typeface="+mj-lt"/>
              </a:rPr>
              <a:t>Medicare Part </a:t>
            </a:r>
            <a:r>
              <a:rPr lang="en-US" sz="1600" b="1" dirty="0">
                <a:latin typeface="+mj-lt"/>
              </a:rPr>
              <a:t>A: </a:t>
            </a:r>
            <a:r>
              <a:rPr lang="en-US" sz="1600" dirty="0">
                <a:effectLst/>
              </a:rPr>
              <a:t>Hospital coverage</a:t>
            </a:r>
          </a:p>
        </p:txBody>
      </p:sp>
      <p:sp>
        <p:nvSpPr>
          <p:cNvPr id="15" name="TextBox 14">
            <a:extLst>
              <a:ext uri="{FF2B5EF4-FFF2-40B4-BE49-F238E27FC236}">
                <a16:creationId xmlns:a16="http://schemas.microsoft.com/office/drawing/2014/main" id="{4C6AFE07-75A4-BB9E-196B-BFB4B6344803}"/>
              </a:ext>
            </a:extLst>
          </p:cNvPr>
          <p:cNvSpPr txBox="1"/>
          <p:nvPr/>
        </p:nvSpPr>
        <p:spPr>
          <a:xfrm>
            <a:off x="6482141" y="2366619"/>
            <a:ext cx="4676673" cy="246221"/>
          </a:xfrm>
          <a:prstGeom prst="rect">
            <a:avLst/>
          </a:prstGeom>
          <a:noFill/>
        </p:spPr>
        <p:txBody>
          <a:bodyPr wrap="square" lIns="0" tIns="0" rIns="0" bIns="0" rtlCol="0">
            <a:spAutoFit/>
          </a:bodyPr>
          <a:lstStyle/>
          <a:p>
            <a:r>
              <a:rPr lang="en-US" sz="1600" b="1" dirty="0">
                <a:effectLst/>
                <a:latin typeface="+mj-lt"/>
              </a:rPr>
              <a:t>Medicare Part B: </a:t>
            </a:r>
            <a:r>
              <a:rPr lang="en-US" sz="1600" dirty="0">
                <a:effectLst/>
              </a:rPr>
              <a:t>Medical coverage</a:t>
            </a:r>
          </a:p>
        </p:txBody>
      </p:sp>
      <p:sp>
        <p:nvSpPr>
          <p:cNvPr id="16" name="TextBox 15">
            <a:extLst>
              <a:ext uri="{FF2B5EF4-FFF2-40B4-BE49-F238E27FC236}">
                <a16:creationId xmlns:a16="http://schemas.microsoft.com/office/drawing/2014/main" id="{ACAA755C-F73A-88DD-A1A6-333CB772A963}"/>
              </a:ext>
            </a:extLst>
          </p:cNvPr>
          <p:cNvSpPr txBox="1"/>
          <p:nvPr/>
        </p:nvSpPr>
        <p:spPr>
          <a:xfrm>
            <a:off x="1428128" y="5175569"/>
            <a:ext cx="3887454" cy="738664"/>
          </a:xfrm>
          <a:prstGeom prst="rect">
            <a:avLst/>
          </a:prstGeom>
          <a:noFill/>
        </p:spPr>
        <p:txBody>
          <a:bodyPr wrap="square" lIns="0" tIns="0" rIns="0" bIns="0" rtlCol="0">
            <a:spAutoFit/>
          </a:bodyPr>
          <a:lstStyle/>
          <a:p>
            <a:r>
              <a:rPr lang="en-US" sz="1600" b="1" dirty="0">
                <a:latin typeface="+mj-lt"/>
              </a:rPr>
              <a:t>Medicare supplement insurance</a:t>
            </a:r>
            <a:br>
              <a:rPr lang="en-US" sz="1600" b="1" dirty="0">
                <a:latin typeface="+mj-lt"/>
              </a:rPr>
            </a:br>
            <a:r>
              <a:rPr lang="en-US" sz="1600" b="1" dirty="0">
                <a:latin typeface="+mj-lt"/>
              </a:rPr>
              <a:t>(Medigap): </a:t>
            </a:r>
            <a:r>
              <a:rPr lang="en-US" sz="1600" dirty="0">
                <a:effectLst/>
              </a:rPr>
              <a:t>Helps pay some out-of-pocket costs not paid by Original Medicare</a:t>
            </a:r>
          </a:p>
        </p:txBody>
      </p:sp>
      <p:sp>
        <p:nvSpPr>
          <p:cNvPr id="17" name="TextBox 16">
            <a:extLst>
              <a:ext uri="{FF2B5EF4-FFF2-40B4-BE49-F238E27FC236}">
                <a16:creationId xmlns:a16="http://schemas.microsoft.com/office/drawing/2014/main" id="{9A2659BF-07FC-FC42-0736-C3911C321CA6}"/>
              </a:ext>
            </a:extLst>
          </p:cNvPr>
          <p:cNvSpPr txBox="1"/>
          <p:nvPr/>
        </p:nvSpPr>
        <p:spPr>
          <a:xfrm>
            <a:off x="1428046" y="4488313"/>
            <a:ext cx="3666386" cy="246221"/>
          </a:xfrm>
          <a:prstGeom prst="rect">
            <a:avLst/>
          </a:prstGeom>
          <a:noFill/>
        </p:spPr>
        <p:txBody>
          <a:bodyPr wrap="square" lIns="0" tIns="0" rIns="0" bIns="0" rtlCol="0">
            <a:spAutoFit/>
          </a:bodyPr>
          <a:lstStyle/>
          <a:p>
            <a:r>
              <a:rPr lang="en-US" sz="1600" b="1" dirty="0">
                <a:latin typeface="+mj-lt"/>
              </a:rPr>
              <a:t>Medicare Part D</a:t>
            </a:r>
            <a:r>
              <a:rPr lang="en-US" sz="1600" b="1" dirty="0">
                <a:effectLst/>
              </a:rPr>
              <a:t>: </a:t>
            </a:r>
            <a:r>
              <a:rPr lang="en-US" sz="1600" dirty="0">
                <a:effectLst/>
              </a:rPr>
              <a:t>Prescription drugs</a:t>
            </a:r>
          </a:p>
        </p:txBody>
      </p:sp>
      <p:cxnSp>
        <p:nvCxnSpPr>
          <p:cNvPr id="19" name="Straight Connector 18">
            <a:extLst>
              <a:ext uri="{FF2B5EF4-FFF2-40B4-BE49-F238E27FC236}">
                <a16:creationId xmlns:a16="http://schemas.microsoft.com/office/drawing/2014/main" id="{119D05FB-C9FC-242C-4490-76250A07A51A}"/>
              </a:ext>
            </a:extLst>
          </p:cNvPr>
          <p:cNvCxnSpPr>
            <a:cxnSpLocks/>
          </p:cNvCxnSpPr>
          <p:nvPr/>
        </p:nvCxnSpPr>
        <p:spPr>
          <a:xfrm>
            <a:off x="822960" y="3211968"/>
            <a:ext cx="10741511" cy="0"/>
          </a:xfrm>
          <a:prstGeom prst="line">
            <a:avLst/>
          </a:prstGeom>
          <a:ln w="952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6D5E29C-1D69-D8E1-BDB0-59853BA0E58F}"/>
              </a:ext>
            </a:extLst>
          </p:cNvPr>
          <p:cNvSpPr txBox="1"/>
          <p:nvPr/>
        </p:nvSpPr>
        <p:spPr>
          <a:xfrm>
            <a:off x="6318112" y="4922680"/>
            <a:ext cx="5168979" cy="984885"/>
          </a:xfrm>
          <a:prstGeom prst="rect">
            <a:avLst/>
          </a:prstGeom>
          <a:noFill/>
        </p:spPr>
        <p:txBody>
          <a:bodyPr wrap="square" lIns="0" tIns="0" rIns="0" bIns="0" rtlCol="0" anchor="t">
            <a:spAutoFit/>
          </a:bodyPr>
          <a:lstStyle/>
          <a:p>
            <a:r>
              <a:rPr lang="en-US" sz="1600" b="1" dirty="0">
                <a:latin typeface="+mj-lt"/>
              </a:rPr>
              <a:t>Medicare Part C (Medicare Advantage):</a:t>
            </a:r>
            <a:br>
              <a:rPr lang="en-US" sz="1600" b="1" dirty="0">
                <a:effectLst/>
              </a:rPr>
            </a:br>
            <a:r>
              <a:rPr lang="en-US" sz="1600" dirty="0"/>
              <a:t>C</a:t>
            </a:r>
            <a:r>
              <a:rPr lang="en-US" sz="1600" dirty="0">
                <a:effectLst/>
              </a:rPr>
              <a:t>ombines Part A, Part B, and often Part D coverage into one plan. </a:t>
            </a:r>
            <a:r>
              <a:rPr lang="en-US" sz="1600" dirty="0"/>
              <a:t>Plans often include</a:t>
            </a:r>
            <a:r>
              <a:rPr lang="en-US" sz="1600" dirty="0">
                <a:effectLst/>
              </a:rPr>
              <a:t> valuable extras like dental, vision and hearing</a:t>
            </a:r>
          </a:p>
        </p:txBody>
      </p:sp>
      <p:sp>
        <p:nvSpPr>
          <p:cNvPr id="8" name="TextBox 7">
            <a:extLst>
              <a:ext uri="{FF2B5EF4-FFF2-40B4-BE49-F238E27FC236}">
                <a16:creationId xmlns:a16="http://schemas.microsoft.com/office/drawing/2014/main" id="{659BB1D2-00E1-9AC1-972C-D6B9A6A15178}"/>
              </a:ext>
            </a:extLst>
          </p:cNvPr>
          <p:cNvSpPr txBox="1"/>
          <p:nvPr/>
        </p:nvSpPr>
        <p:spPr>
          <a:xfrm>
            <a:off x="838348" y="3603118"/>
            <a:ext cx="10726123" cy="307777"/>
          </a:xfrm>
          <a:prstGeom prst="rect">
            <a:avLst/>
          </a:prstGeom>
          <a:noFill/>
        </p:spPr>
        <p:txBody>
          <a:bodyPr wrap="square" lIns="0" tIns="0" rIns="0" bIns="0" rtlCol="0">
            <a:spAutoFit/>
          </a:bodyPr>
          <a:lstStyle/>
          <a:p>
            <a:r>
              <a:rPr lang="en-US" sz="2000" b="1" dirty="0">
                <a:solidFill>
                  <a:srgbClr val="7595AC"/>
                </a:solidFill>
              </a:rPr>
              <a:t>ADDITONAL COVERAGE OPTIONS </a:t>
            </a:r>
            <a:r>
              <a:rPr lang="en-US" dirty="0"/>
              <a:t>to h</a:t>
            </a:r>
            <a:r>
              <a:rPr lang="en-US" dirty="0">
                <a:effectLst/>
              </a:rPr>
              <a:t>elp cover what Original Medicare doesn’t provide</a:t>
            </a:r>
          </a:p>
        </p:txBody>
      </p:sp>
      <p:pic>
        <p:nvPicPr>
          <p:cNvPr id="18" name="Picture 10">
            <a:extLst>
              <a:ext uri="{FF2B5EF4-FFF2-40B4-BE49-F238E27FC236}">
                <a16:creationId xmlns:a16="http://schemas.microsoft.com/office/drawing/2014/main" id="{C5271F66-F960-2159-8E8E-7BB727EF471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704908" y="5074803"/>
            <a:ext cx="723138" cy="723138"/>
          </a:xfrm>
          <a:prstGeom prst="rect">
            <a:avLst/>
          </a:prstGeom>
        </p:spPr>
      </p:pic>
      <p:grpSp>
        <p:nvGrpSpPr>
          <p:cNvPr id="31" name="Group 30">
            <a:extLst>
              <a:ext uri="{FF2B5EF4-FFF2-40B4-BE49-F238E27FC236}">
                <a16:creationId xmlns:a16="http://schemas.microsoft.com/office/drawing/2014/main" id="{B4E6340D-C317-E41C-A426-DC28E5D896BC}"/>
              </a:ext>
            </a:extLst>
          </p:cNvPr>
          <p:cNvGrpSpPr/>
          <p:nvPr/>
        </p:nvGrpSpPr>
        <p:grpSpPr>
          <a:xfrm>
            <a:off x="8433341" y="4253586"/>
            <a:ext cx="938519" cy="653796"/>
            <a:chOff x="6016193" y="4939471"/>
            <a:chExt cx="938519" cy="653796"/>
          </a:xfrm>
        </p:grpSpPr>
        <p:pic>
          <p:nvPicPr>
            <p:cNvPr id="28" name="Picture 10">
              <a:extLst>
                <a:ext uri="{FF2B5EF4-FFF2-40B4-BE49-F238E27FC236}">
                  <a16:creationId xmlns:a16="http://schemas.microsoft.com/office/drawing/2014/main" id="{946C5051-EDF9-C6A4-C012-56A8014EA86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6016193" y="4939471"/>
              <a:ext cx="653796" cy="653796"/>
            </a:xfrm>
            <a:prstGeom prst="rect">
              <a:avLst/>
            </a:prstGeom>
          </p:spPr>
        </p:pic>
        <p:sp>
          <p:nvSpPr>
            <p:cNvPr id="29" name="TextBox 28">
              <a:extLst>
                <a:ext uri="{FF2B5EF4-FFF2-40B4-BE49-F238E27FC236}">
                  <a16:creationId xmlns:a16="http://schemas.microsoft.com/office/drawing/2014/main" id="{09E8049B-DA1C-BBF5-259E-4565E00A9668}"/>
                </a:ext>
              </a:extLst>
            </p:cNvPr>
            <p:cNvSpPr txBox="1"/>
            <p:nvPr/>
          </p:nvSpPr>
          <p:spPr>
            <a:xfrm>
              <a:off x="6482141" y="4940404"/>
              <a:ext cx="472571" cy="369332"/>
            </a:xfrm>
            <a:prstGeom prst="rect">
              <a:avLst/>
            </a:prstGeom>
            <a:noFill/>
          </p:spPr>
          <p:txBody>
            <a:bodyPr wrap="square" rtlCol="0">
              <a:spAutoFit/>
            </a:bodyPr>
            <a:lstStyle/>
            <a:p>
              <a:r>
                <a:rPr lang="en-US" dirty="0">
                  <a:latin typeface="+mj-lt"/>
                </a:rPr>
                <a:t>+</a:t>
              </a:r>
            </a:p>
          </p:txBody>
        </p:sp>
      </p:grpSp>
      <p:pic>
        <p:nvPicPr>
          <p:cNvPr id="33" name="Picture 10">
            <a:extLst>
              <a:ext uri="{FF2B5EF4-FFF2-40B4-BE49-F238E27FC236}">
                <a16:creationId xmlns:a16="http://schemas.microsoft.com/office/drawing/2014/main" id="{C3CE4956-52CB-98C4-CC2B-12362F1D0B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740685" y="4253586"/>
            <a:ext cx="653796" cy="653796"/>
          </a:xfrm>
          <a:prstGeom prst="rect">
            <a:avLst/>
          </a:prstGeom>
        </p:spPr>
      </p:pic>
      <p:pic>
        <p:nvPicPr>
          <p:cNvPr id="5" name="Picture 8">
            <a:extLst>
              <a:ext uri="{FF2B5EF4-FFF2-40B4-BE49-F238E27FC236}">
                <a16:creationId xmlns:a16="http://schemas.microsoft.com/office/drawing/2014/main" id="{0E57BC7E-5AD3-1957-C09A-463C5F554A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977921" y="4155211"/>
            <a:ext cx="792480" cy="792480"/>
          </a:xfrm>
          <a:prstGeom prst="rect">
            <a:avLst/>
          </a:prstGeom>
        </p:spPr>
      </p:pic>
      <p:pic>
        <p:nvPicPr>
          <p:cNvPr id="13" name="Picture 6">
            <a:extLst>
              <a:ext uri="{FF2B5EF4-FFF2-40B4-BE49-F238E27FC236}">
                <a16:creationId xmlns:a16="http://schemas.microsoft.com/office/drawing/2014/main" id="{4819F3BB-1F96-EB5A-2BB6-04209C677F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01409" y="4238288"/>
            <a:ext cx="723138" cy="723138"/>
          </a:xfrm>
          <a:prstGeom prst="rect">
            <a:avLst/>
          </a:prstGeom>
        </p:spPr>
      </p:pic>
    </p:spTree>
    <p:custDataLst>
      <p:tags r:id="rId1"/>
    </p:custDataLst>
    <p:extLst>
      <p:ext uri="{BB962C8B-B14F-4D97-AF65-F5344CB8AC3E}">
        <p14:creationId xmlns:p14="http://schemas.microsoft.com/office/powerpoint/2010/main" val="2754337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93A5FE-B993-A70E-810B-E36069020019}"/>
              </a:ext>
            </a:extLst>
          </p:cNvPr>
          <p:cNvSpPr>
            <a:spLocks noGrp="1"/>
          </p:cNvSpPr>
          <p:nvPr>
            <p:ph type="ftr" sz="quarter" idx="10"/>
          </p:nvPr>
        </p:nvSpPr>
        <p:spPr/>
        <p:txBody>
          <a:bodyPr/>
          <a:lstStyle/>
          <a:p>
            <a:r>
              <a:rPr lang="en-US"/>
              <a:t>Confidential and Proprietary — Wellmark Blue Cross and Blue Shield    |</a:t>
            </a:r>
            <a:endParaRPr lang="en-US" dirty="0"/>
          </a:p>
        </p:txBody>
      </p:sp>
      <p:sp>
        <p:nvSpPr>
          <p:cNvPr id="3" name="Slide Number Placeholder 2">
            <a:extLst>
              <a:ext uri="{FF2B5EF4-FFF2-40B4-BE49-F238E27FC236}">
                <a16:creationId xmlns:a16="http://schemas.microsoft.com/office/drawing/2014/main" id="{67FB8F82-1C01-7CA6-E6E8-C6D1A677642F}"/>
              </a:ext>
            </a:extLst>
          </p:cNvPr>
          <p:cNvSpPr>
            <a:spLocks noGrp="1"/>
          </p:cNvSpPr>
          <p:nvPr>
            <p:ph type="sldNum" sz="quarter" idx="11"/>
          </p:nvPr>
        </p:nvSpPr>
        <p:spPr/>
        <p:txBody>
          <a:bodyPr/>
          <a:lstStyle/>
          <a:p>
            <a:fld id="{CC631919-30FA-4DCB-BDC6-FA525ECAEA69}" type="slidenum">
              <a:rPr lang="en-US" smtClean="0"/>
              <a:pPr/>
              <a:t>4</a:t>
            </a:fld>
            <a:endParaRPr lang="en-US" dirty="0"/>
          </a:p>
        </p:txBody>
      </p:sp>
      <p:sp>
        <p:nvSpPr>
          <p:cNvPr id="4" name="Text Placeholder 3">
            <a:extLst>
              <a:ext uri="{FF2B5EF4-FFF2-40B4-BE49-F238E27FC236}">
                <a16:creationId xmlns:a16="http://schemas.microsoft.com/office/drawing/2014/main" id="{C2C5552A-CAFF-3527-C887-250EEE60EADA}"/>
              </a:ext>
            </a:extLst>
          </p:cNvPr>
          <p:cNvSpPr>
            <a:spLocks noGrp="1"/>
          </p:cNvSpPr>
          <p:nvPr>
            <p:ph type="body" sz="quarter" idx="14"/>
          </p:nvPr>
        </p:nvSpPr>
        <p:spPr/>
        <p:txBody>
          <a:bodyPr/>
          <a:lstStyle/>
          <a:p>
            <a:r>
              <a:rPr lang="en-US" dirty="0"/>
              <a:t>Group Retiree Program</a:t>
            </a:r>
          </a:p>
          <a:p>
            <a:r>
              <a:rPr lang="en-US" dirty="0"/>
              <a:t>Attributes and Eligibility</a:t>
            </a:r>
          </a:p>
        </p:txBody>
      </p:sp>
    </p:spTree>
    <p:custDataLst>
      <p:tags r:id="rId1"/>
    </p:custDataLst>
    <p:extLst>
      <p:ext uri="{BB962C8B-B14F-4D97-AF65-F5344CB8AC3E}">
        <p14:creationId xmlns:p14="http://schemas.microsoft.com/office/powerpoint/2010/main" val="180182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446C4E9F-8932-4A96-A830-54762C0B70D5}"/>
              </a:ext>
            </a:extLst>
          </p:cNvPr>
          <p:cNvCxnSpPr>
            <a:cxnSpLocks/>
          </p:cNvCxnSpPr>
          <p:nvPr/>
        </p:nvCxnSpPr>
        <p:spPr>
          <a:xfrm>
            <a:off x="8091112" y="2065446"/>
            <a:ext cx="0" cy="3995771"/>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66B600DF-39E2-4ED6-813B-73FED9C79848}"/>
              </a:ext>
            </a:extLst>
          </p:cNvPr>
          <p:cNvSpPr/>
          <p:nvPr/>
        </p:nvSpPr>
        <p:spPr>
          <a:xfrm>
            <a:off x="588816" y="1878252"/>
            <a:ext cx="3324271" cy="4308713"/>
          </a:xfrm>
          <a:prstGeom prst="rect">
            <a:avLst/>
          </a:prstGeom>
          <a:solidFill>
            <a:schemeClr val="accent2"/>
          </a:solidFill>
          <a:ln>
            <a:solidFill>
              <a:schemeClr val="accent2"/>
            </a:solidFill>
          </a:ln>
        </p:spPr>
        <p:txBody>
          <a:bodyPr wrap="square" lIns="182880" tIns="182880" rIns="182880" bIns="182880">
            <a:noAutofit/>
          </a:bodyPr>
          <a:lstStyle/>
          <a:p>
            <a:pPr algn="ctr"/>
            <a:endParaRPr lang="en-US" b="1" dirty="0">
              <a:solidFill>
                <a:schemeClr val="bg1"/>
              </a:solidFill>
            </a:endParaRPr>
          </a:p>
          <a:p>
            <a:pPr algn="ctr"/>
            <a:r>
              <a:rPr lang="en-US" b="1" dirty="0">
                <a:solidFill>
                  <a:schemeClr val="bg1"/>
                </a:solidFill>
              </a:rPr>
              <a:t>Our Employer Group Retiree Program, known as an EGRP is a type of health plan offered to employers for their retiree population.</a:t>
            </a:r>
          </a:p>
          <a:p>
            <a:pPr algn="ctr"/>
            <a:r>
              <a:rPr lang="en-US" b="1" dirty="0">
                <a:solidFill>
                  <a:schemeClr val="bg1"/>
                </a:solidFill>
              </a:rPr>
              <a:t>  </a:t>
            </a:r>
          </a:p>
          <a:p>
            <a:pPr algn="ctr"/>
            <a:endParaRPr lang="en-US" b="1" dirty="0">
              <a:solidFill>
                <a:schemeClr val="bg1"/>
              </a:solidFill>
            </a:endParaRPr>
          </a:p>
          <a:p>
            <a:pPr algn="ctr"/>
            <a:r>
              <a:rPr lang="en-US" b="1" dirty="0">
                <a:solidFill>
                  <a:schemeClr val="bg1"/>
                </a:solidFill>
              </a:rPr>
              <a:t>Currently we offer Program F, G, N and</a:t>
            </a:r>
          </a:p>
          <a:p>
            <a:pPr algn="ctr"/>
            <a:r>
              <a:rPr lang="en-US" b="1" dirty="0">
                <a:solidFill>
                  <a:schemeClr val="bg1"/>
                </a:solidFill>
              </a:rPr>
              <a:t> High Deductible Program F in our EGRP portfolio. </a:t>
            </a:r>
            <a:endParaRPr lang="en-US" b="1" dirty="0">
              <a:solidFill>
                <a:schemeClr val="bg1"/>
              </a:solidFill>
              <a:cs typeface="Segoe UI Light" panose="020B0502040204020203" pitchFamily="34" charset="0"/>
            </a:endParaRPr>
          </a:p>
        </p:txBody>
      </p:sp>
      <p:sp>
        <p:nvSpPr>
          <p:cNvPr id="44" name="Footer Placeholder 1">
            <a:extLst>
              <a:ext uri="{FF2B5EF4-FFF2-40B4-BE49-F238E27FC236}">
                <a16:creationId xmlns:a16="http://schemas.microsoft.com/office/drawing/2014/main" id="{575B93AF-2B55-41A6-BFA7-1DC045BE7F64}"/>
              </a:ext>
            </a:extLst>
          </p:cNvPr>
          <p:cNvSpPr>
            <a:spLocks noGrp="1"/>
          </p:cNvSpPr>
          <p:nvPr>
            <p:ph type="ftr" sz="quarter" idx="10"/>
          </p:nvPr>
        </p:nvSpPr>
        <p:spPr/>
        <p:txBody>
          <a:bodyPr/>
          <a:lstStyle/>
          <a:p>
            <a:r>
              <a:rPr lang="en-US" dirty="0"/>
              <a:t>Confidential and Proprietary — Wellmark Blue Cross and Blue Shield    |</a:t>
            </a:r>
          </a:p>
        </p:txBody>
      </p:sp>
      <p:sp>
        <p:nvSpPr>
          <p:cNvPr id="31" name="Slide Number Placeholder 2">
            <a:extLst>
              <a:ext uri="{FF2B5EF4-FFF2-40B4-BE49-F238E27FC236}">
                <a16:creationId xmlns:a16="http://schemas.microsoft.com/office/drawing/2014/main" id="{88F1C6D6-3D1E-4081-8CB4-3E98060BD053}"/>
              </a:ext>
            </a:extLst>
          </p:cNvPr>
          <p:cNvSpPr>
            <a:spLocks noGrp="1"/>
          </p:cNvSpPr>
          <p:nvPr>
            <p:ph type="sldNum" sz="quarter" idx="11"/>
          </p:nvPr>
        </p:nvSpPr>
        <p:spPr/>
        <p:txBody>
          <a:bodyPr/>
          <a:lstStyle/>
          <a:p>
            <a:fld id="{CC631919-30FA-4DCB-BDC6-FA525ECAEA69}" type="slidenum">
              <a:rPr lang="en-US" dirty="0" smtClean="0"/>
              <a:pPr/>
              <a:t>5</a:t>
            </a:fld>
            <a:endParaRPr lang="en-US" dirty="0"/>
          </a:p>
        </p:txBody>
      </p:sp>
      <p:sp>
        <p:nvSpPr>
          <p:cNvPr id="32" name="Text Placeholder 3">
            <a:extLst>
              <a:ext uri="{FF2B5EF4-FFF2-40B4-BE49-F238E27FC236}">
                <a16:creationId xmlns:a16="http://schemas.microsoft.com/office/drawing/2014/main" id="{E2D1BAB7-CDCC-49F4-AA7E-BB39A0A5D2B9}"/>
              </a:ext>
            </a:extLst>
          </p:cNvPr>
          <p:cNvSpPr>
            <a:spLocks noGrp="1"/>
          </p:cNvSpPr>
          <p:nvPr>
            <p:ph type="body" sz="quarter" idx="12"/>
          </p:nvPr>
        </p:nvSpPr>
        <p:spPr>
          <a:xfrm>
            <a:off x="605114" y="914400"/>
            <a:ext cx="10553700" cy="963852"/>
          </a:xfrm>
        </p:spPr>
        <p:txBody>
          <a:bodyPr/>
          <a:lstStyle/>
          <a:p>
            <a:r>
              <a:rPr lang="en-US" dirty="0"/>
              <a:t>Employer group retiree program</a:t>
            </a:r>
          </a:p>
        </p:txBody>
      </p:sp>
      <p:sp>
        <p:nvSpPr>
          <p:cNvPr id="36" name="Rectangle 9">
            <a:extLst>
              <a:ext uri="{FF2B5EF4-FFF2-40B4-BE49-F238E27FC236}">
                <a16:creationId xmlns:a16="http://schemas.microsoft.com/office/drawing/2014/main" id="{4F0D11D1-28BE-4CD7-BBF8-8D00827CDE4D}"/>
              </a:ext>
            </a:extLst>
          </p:cNvPr>
          <p:cNvSpPr>
            <a:spLocks/>
          </p:cNvSpPr>
          <p:nvPr/>
        </p:nvSpPr>
        <p:spPr bwMode="auto">
          <a:xfrm>
            <a:off x="8341967" y="4761375"/>
            <a:ext cx="3471598" cy="116467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lstStyle/>
          <a:p>
            <a:pPr>
              <a:lnSpc>
                <a:spcPts val="2300"/>
              </a:lnSpc>
              <a:defRPr/>
            </a:pPr>
            <a:r>
              <a:rPr lang="en-US" dirty="0">
                <a:ea typeface="ＭＳ Ｐゴシック" charset="0"/>
                <a:cs typeface="Segoe UI Light" panose="020B0502040204020203" pitchFamily="34" charset="0"/>
                <a:sym typeface="Source Sans Pro Bold" charset="0"/>
              </a:rPr>
              <a:t>Additional</a:t>
            </a:r>
            <a:r>
              <a:rPr lang="en-US" b="1" dirty="0">
                <a:ea typeface="ＭＳ Ｐゴシック" charset="0"/>
                <a:cs typeface="Segoe UI Light" panose="020B0502040204020203" pitchFamily="34" charset="0"/>
                <a:sym typeface="Source Sans Pro Bold" charset="0"/>
              </a:rPr>
              <a:t> </a:t>
            </a:r>
            <a:r>
              <a:rPr lang="en-US" b="1" dirty="0">
                <a:latin typeface="+mj-lt"/>
                <a:ea typeface="ＭＳ Ｐゴシック" charset="0"/>
                <a:cs typeface="Segoe UI Light" panose="020B0502040204020203" pitchFamily="34" charset="0"/>
                <a:sym typeface="Source Sans Pro Bold" charset="0"/>
              </a:rPr>
              <a:t>coverage</a:t>
            </a:r>
          </a:p>
          <a:p>
            <a:pPr>
              <a:lnSpc>
                <a:spcPts val="2300"/>
              </a:lnSpc>
              <a:defRPr/>
            </a:pPr>
            <a:r>
              <a:rPr lang="en-US" dirty="0">
                <a:cs typeface="Segoe UI Light" panose="020B0502040204020203" pitchFamily="34" charset="0"/>
              </a:rPr>
              <a:t>is available to cover prescription drug coverage and specialty benefits</a:t>
            </a:r>
          </a:p>
          <a:p>
            <a:pPr>
              <a:defRPr/>
            </a:pPr>
            <a:endParaRPr lang="en-US" b="1" dirty="0">
              <a:solidFill>
                <a:schemeClr val="accent2"/>
              </a:solidFill>
              <a:ea typeface="ＭＳ Ｐゴシック" charset="0"/>
              <a:cs typeface="Segoe UI Light" panose="020B0502040204020203" pitchFamily="34" charset="0"/>
              <a:sym typeface="Source Sans Pro Bold" charset="0"/>
            </a:endParaRPr>
          </a:p>
        </p:txBody>
      </p:sp>
      <p:sp>
        <p:nvSpPr>
          <p:cNvPr id="37" name="Rectangle 9">
            <a:extLst>
              <a:ext uri="{FF2B5EF4-FFF2-40B4-BE49-F238E27FC236}">
                <a16:creationId xmlns:a16="http://schemas.microsoft.com/office/drawing/2014/main" id="{19452266-80BE-40BF-81F4-EFCA2A818165}"/>
              </a:ext>
            </a:extLst>
          </p:cNvPr>
          <p:cNvSpPr>
            <a:spLocks/>
          </p:cNvSpPr>
          <p:nvPr/>
        </p:nvSpPr>
        <p:spPr bwMode="auto">
          <a:xfrm>
            <a:off x="4472882" y="3454082"/>
            <a:ext cx="3480235" cy="9532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lstStyle/>
          <a:p>
            <a:pPr>
              <a:defRPr/>
            </a:pPr>
            <a:r>
              <a:rPr lang="en-US" dirty="0">
                <a:ea typeface="ＭＳ Ｐゴシック" charset="0"/>
                <a:cs typeface="Segoe UI Light" panose="020B0502040204020203" pitchFamily="34" charset="0"/>
                <a:sym typeface="Source Sans Pro Bold" charset="0"/>
              </a:rPr>
              <a:t>No</a:t>
            </a:r>
            <a:r>
              <a:rPr lang="en-US" b="1" dirty="0">
                <a:ea typeface="ＭＳ Ｐゴシック" charset="0"/>
                <a:cs typeface="Segoe UI Light" panose="020B0502040204020203" pitchFamily="34" charset="0"/>
                <a:sym typeface="Source Sans Pro Bold" charset="0"/>
              </a:rPr>
              <a:t> </a:t>
            </a:r>
            <a:r>
              <a:rPr lang="en-US" b="1" dirty="0">
                <a:latin typeface="+mj-lt"/>
                <a:ea typeface="ＭＳ Ｐゴシック" charset="0"/>
                <a:cs typeface="Segoe UI Light" panose="020B0502040204020203" pitchFamily="34" charset="0"/>
                <a:sym typeface="Source Sans Pro Bold" charset="0"/>
              </a:rPr>
              <a:t>MACRA</a:t>
            </a:r>
            <a:r>
              <a:rPr lang="en-US" b="1" dirty="0">
                <a:ea typeface="ＭＳ Ｐゴシック" charset="0"/>
                <a:cs typeface="Segoe UI Light" panose="020B0502040204020203" pitchFamily="34" charset="0"/>
                <a:sym typeface="Source Sans Pro Bold" charset="0"/>
              </a:rPr>
              <a:t> </a:t>
            </a:r>
            <a:r>
              <a:rPr lang="en-US" dirty="0">
                <a:ea typeface="ＭＳ Ｐゴシック" charset="0"/>
                <a:cs typeface="Segoe UI Light" panose="020B0502040204020203" pitchFamily="34" charset="0"/>
                <a:sym typeface="Source Sans Pro Bold" charset="0"/>
              </a:rPr>
              <a:t>impact,</a:t>
            </a:r>
          </a:p>
          <a:p>
            <a:pPr>
              <a:defRPr/>
            </a:pPr>
            <a:r>
              <a:rPr lang="en-US" dirty="0">
                <a:cs typeface="Segoe UI Light" panose="020B0502040204020203" pitchFamily="34" charset="0"/>
              </a:rPr>
              <a:t>allowing Wellmark to offer a Plan F look-a-like program</a:t>
            </a:r>
          </a:p>
        </p:txBody>
      </p:sp>
      <p:sp>
        <p:nvSpPr>
          <p:cNvPr id="38" name="Rectangle 9">
            <a:extLst>
              <a:ext uri="{FF2B5EF4-FFF2-40B4-BE49-F238E27FC236}">
                <a16:creationId xmlns:a16="http://schemas.microsoft.com/office/drawing/2014/main" id="{88CD4E28-6CAB-46FA-AB6A-D48A6BD362B7}"/>
              </a:ext>
            </a:extLst>
          </p:cNvPr>
          <p:cNvSpPr>
            <a:spLocks/>
          </p:cNvSpPr>
          <p:nvPr/>
        </p:nvSpPr>
        <p:spPr bwMode="auto">
          <a:xfrm>
            <a:off x="4512584" y="4748918"/>
            <a:ext cx="3400829" cy="11339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lstStyle/>
          <a:p>
            <a:pPr>
              <a:defRPr/>
            </a:pPr>
            <a:r>
              <a:rPr lang="en-US" b="1" dirty="0">
                <a:latin typeface="+mj-lt"/>
                <a:ea typeface="ＭＳ Ｐゴシック" charset="0"/>
                <a:cs typeface="Segoe UI Light" panose="020B0502040204020203" pitchFamily="34" charset="0"/>
                <a:sym typeface="Source Sans Pro Bold" charset="0"/>
              </a:rPr>
              <a:t>One</a:t>
            </a:r>
            <a:r>
              <a:rPr lang="en-US" dirty="0">
                <a:ea typeface="ＭＳ Ｐゴシック" charset="0"/>
                <a:cs typeface="Segoe UI Light" panose="020B0502040204020203" pitchFamily="34" charset="0"/>
                <a:sym typeface="Source Sans Pro Bold" charset="0"/>
              </a:rPr>
              <a:t> plan &amp; rate</a:t>
            </a:r>
          </a:p>
          <a:p>
            <a:pPr>
              <a:defRPr/>
            </a:pPr>
            <a:r>
              <a:rPr lang="en-US" dirty="0">
                <a:cs typeface="Segoe UI Light" panose="020B0502040204020203" pitchFamily="34" charset="0"/>
              </a:rPr>
              <a:t>for all retirees, not based on age, can be billed to either the group or member</a:t>
            </a:r>
          </a:p>
          <a:p>
            <a:pPr>
              <a:defRPr/>
            </a:pPr>
            <a:endParaRPr lang="en-US" dirty="0">
              <a:solidFill>
                <a:schemeClr val="accent2"/>
              </a:solidFill>
              <a:ea typeface="ＭＳ Ｐゴシック" charset="0"/>
              <a:cs typeface="Segoe UI Light" panose="020B0502040204020203" pitchFamily="34" charset="0"/>
              <a:sym typeface="Source Sans Pro Bold" charset="0"/>
            </a:endParaRPr>
          </a:p>
        </p:txBody>
      </p:sp>
      <p:sp>
        <p:nvSpPr>
          <p:cNvPr id="39" name="Rectangle 9">
            <a:extLst>
              <a:ext uri="{FF2B5EF4-FFF2-40B4-BE49-F238E27FC236}">
                <a16:creationId xmlns:a16="http://schemas.microsoft.com/office/drawing/2014/main" id="{4F13654A-D415-479A-A99B-C5A3E0728838}"/>
              </a:ext>
            </a:extLst>
          </p:cNvPr>
          <p:cNvSpPr>
            <a:spLocks/>
          </p:cNvSpPr>
          <p:nvPr/>
        </p:nvSpPr>
        <p:spPr bwMode="auto">
          <a:xfrm>
            <a:off x="4472882" y="2065446"/>
            <a:ext cx="3292296" cy="13696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lstStyle/>
          <a:p>
            <a:pPr>
              <a:lnSpc>
                <a:spcPts val="2300"/>
              </a:lnSpc>
              <a:defRPr/>
            </a:pPr>
            <a:r>
              <a:rPr lang="en-US" dirty="0">
                <a:ea typeface="ＭＳ Ｐゴシック" charset="0"/>
                <a:cs typeface="Segoe UI Light" panose="020B0502040204020203" pitchFamily="34" charset="0"/>
                <a:sym typeface="Source Sans Pro Bold" charset="0"/>
              </a:rPr>
              <a:t>Similar</a:t>
            </a:r>
            <a:r>
              <a:rPr lang="en-US" b="1" dirty="0">
                <a:ea typeface="ＭＳ Ｐゴシック" charset="0"/>
                <a:cs typeface="Segoe UI Light" panose="020B0502040204020203" pitchFamily="34" charset="0"/>
                <a:sym typeface="Source Sans Pro Bold" charset="0"/>
              </a:rPr>
              <a:t> </a:t>
            </a:r>
            <a:r>
              <a:rPr lang="en-US" b="1" dirty="0">
                <a:latin typeface="+mj-lt"/>
                <a:ea typeface="ＭＳ Ｐゴシック" charset="0"/>
                <a:cs typeface="Segoe UI Light" panose="020B0502040204020203" pitchFamily="34" charset="0"/>
                <a:sym typeface="Source Sans Pro Bold" charset="0"/>
              </a:rPr>
              <a:t>benefits</a:t>
            </a:r>
          </a:p>
          <a:p>
            <a:pPr>
              <a:lnSpc>
                <a:spcPts val="2300"/>
              </a:lnSpc>
              <a:defRPr/>
            </a:pPr>
            <a:r>
              <a:rPr lang="en-US" dirty="0">
                <a:cs typeface="Segoe UI Light" panose="020B0502040204020203" pitchFamily="34" charset="0"/>
              </a:rPr>
              <a:t>to individual Medicare supplement plans, making group transition easier</a:t>
            </a:r>
          </a:p>
        </p:txBody>
      </p:sp>
      <p:sp>
        <p:nvSpPr>
          <p:cNvPr id="40" name="Rectangle 9">
            <a:extLst>
              <a:ext uri="{FF2B5EF4-FFF2-40B4-BE49-F238E27FC236}">
                <a16:creationId xmlns:a16="http://schemas.microsoft.com/office/drawing/2014/main" id="{E3604B42-12A5-405F-BF58-DF293D8CF02F}"/>
              </a:ext>
            </a:extLst>
          </p:cNvPr>
          <p:cNvSpPr>
            <a:spLocks/>
          </p:cNvSpPr>
          <p:nvPr/>
        </p:nvSpPr>
        <p:spPr bwMode="auto">
          <a:xfrm>
            <a:off x="8341967" y="3454082"/>
            <a:ext cx="3400833" cy="9724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lstStyle/>
          <a:p>
            <a:pPr>
              <a:defRPr/>
            </a:pPr>
            <a:r>
              <a:rPr lang="en-US" b="1" dirty="0">
                <a:ea typeface="ＭＳ Ｐゴシック" charset="0"/>
                <a:cs typeface="Segoe UI Light" panose="020B0502040204020203" pitchFamily="34" charset="0"/>
                <a:sym typeface="Source Sans Pro Bold" charset="0"/>
              </a:rPr>
              <a:t>Group size </a:t>
            </a:r>
            <a:r>
              <a:rPr lang="en-US" dirty="0">
                <a:ea typeface="ＭＳ Ｐゴシック" charset="0"/>
                <a:cs typeface="Segoe UI Light" panose="020B0502040204020203" pitchFamily="34" charset="0"/>
                <a:sym typeface="Source Sans Pro Bold" charset="0"/>
              </a:rPr>
              <a:t>matters</a:t>
            </a:r>
          </a:p>
          <a:p>
            <a:pPr>
              <a:defRPr/>
            </a:pPr>
            <a:r>
              <a:rPr lang="en-US" dirty="0">
                <a:cs typeface="Segoe UI Light" panose="020B0502040204020203" pitchFamily="34" charset="0"/>
              </a:rPr>
              <a:t>in terms of who can be offered these plans — active versus retirees</a:t>
            </a:r>
          </a:p>
          <a:p>
            <a:pPr>
              <a:defRPr/>
            </a:pPr>
            <a:endParaRPr lang="en-US" dirty="0">
              <a:solidFill>
                <a:schemeClr val="accent2"/>
              </a:solidFill>
              <a:ea typeface="ＭＳ Ｐゴシック" charset="0"/>
              <a:cs typeface="Segoe UI Light" panose="020B0502040204020203" pitchFamily="34" charset="0"/>
              <a:sym typeface="Source Sans Pro Bold" charset="0"/>
            </a:endParaRPr>
          </a:p>
        </p:txBody>
      </p:sp>
      <p:sp>
        <p:nvSpPr>
          <p:cNvPr id="41" name="Rectangle 9">
            <a:extLst>
              <a:ext uri="{FF2B5EF4-FFF2-40B4-BE49-F238E27FC236}">
                <a16:creationId xmlns:a16="http://schemas.microsoft.com/office/drawing/2014/main" id="{8A5383F5-0B35-43D5-8854-0B926308BE66}"/>
              </a:ext>
            </a:extLst>
          </p:cNvPr>
          <p:cNvSpPr>
            <a:spLocks/>
          </p:cNvSpPr>
          <p:nvPr/>
        </p:nvSpPr>
        <p:spPr bwMode="auto">
          <a:xfrm>
            <a:off x="8341968" y="2065446"/>
            <a:ext cx="3074899" cy="117404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lstStyle/>
          <a:p>
            <a:pPr>
              <a:lnSpc>
                <a:spcPts val="2300"/>
              </a:lnSpc>
              <a:defRPr/>
            </a:pPr>
            <a:r>
              <a:rPr lang="en-US" b="1" dirty="0">
                <a:latin typeface="+mj-lt"/>
                <a:ea typeface="ＭＳ Ｐゴシック" charset="0"/>
                <a:cs typeface="Segoe UI Light" panose="020B0502040204020203" pitchFamily="34" charset="0"/>
                <a:sym typeface="Source Sans Pro Bold" charset="0"/>
              </a:rPr>
              <a:t>National</a:t>
            </a:r>
            <a:r>
              <a:rPr lang="en-US" b="1" dirty="0">
                <a:ea typeface="ＭＳ Ｐゴシック" charset="0"/>
                <a:cs typeface="Segoe UI Light" panose="020B0502040204020203" pitchFamily="34" charset="0"/>
                <a:sym typeface="Source Sans Pro Bold" charset="0"/>
              </a:rPr>
              <a:t> </a:t>
            </a:r>
            <a:r>
              <a:rPr lang="en-US" dirty="0">
                <a:ea typeface="ＭＳ Ｐゴシック" charset="0"/>
                <a:cs typeface="Segoe UI Light" panose="020B0502040204020203" pitchFamily="34" charset="0"/>
                <a:sym typeface="Source Sans Pro Bold" charset="0"/>
              </a:rPr>
              <a:t>plan</a:t>
            </a:r>
            <a:br>
              <a:rPr lang="en-US" dirty="0">
                <a:ea typeface="ＭＳ Ｐゴシック" charset="0"/>
                <a:cs typeface="Segoe UI Light" panose="020B0502040204020203" pitchFamily="34" charset="0"/>
                <a:sym typeface="Source Sans Pro Bold" charset="0"/>
              </a:rPr>
            </a:br>
            <a:r>
              <a:rPr lang="en-US" dirty="0">
                <a:cs typeface="Segoe UI Light" panose="020B0502040204020203" pitchFamily="34" charset="0"/>
              </a:rPr>
              <a:t>allows retirees to live anywhere and have EGRP coverage</a:t>
            </a:r>
          </a:p>
          <a:p>
            <a:pPr>
              <a:defRPr/>
            </a:pPr>
            <a:endParaRPr lang="en-US" dirty="0">
              <a:solidFill>
                <a:schemeClr val="accent2"/>
              </a:solidFill>
              <a:ea typeface="ＭＳ Ｐゴシック" charset="0"/>
              <a:cs typeface="Segoe UI Light" panose="020B0502040204020203" pitchFamily="34" charset="0"/>
              <a:sym typeface="Source Sans Pro Bold" charset="0"/>
            </a:endParaRPr>
          </a:p>
        </p:txBody>
      </p:sp>
      <p:cxnSp>
        <p:nvCxnSpPr>
          <p:cNvPr id="42" name="Straight Connector 41">
            <a:extLst>
              <a:ext uri="{FF2B5EF4-FFF2-40B4-BE49-F238E27FC236}">
                <a16:creationId xmlns:a16="http://schemas.microsoft.com/office/drawing/2014/main" id="{9C69DDD7-773C-4A72-8F15-1886E9DEB0C5}"/>
              </a:ext>
            </a:extLst>
          </p:cNvPr>
          <p:cNvCxnSpPr>
            <a:cxnSpLocks/>
          </p:cNvCxnSpPr>
          <p:nvPr/>
        </p:nvCxnSpPr>
        <p:spPr>
          <a:xfrm>
            <a:off x="4472881" y="3268886"/>
            <a:ext cx="7143749"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8367502-88CF-4D66-9821-F670D9E17296}"/>
              </a:ext>
            </a:extLst>
          </p:cNvPr>
          <p:cNvCxnSpPr>
            <a:cxnSpLocks/>
          </p:cNvCxnSpPr>
          <p:nvPr/>
        </p:nvCxnSpPr>
        <p:spPr>
          <a:xfrm>
            <a:off x="4472882" y="4561748"/>
            <a:ext cx="7143749"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08269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02E6F1F-1342-EED0-3C91-21A2359E748B}"/>
              </a:ext>
            </a:extLst>
          </p:cNvPr>
          <p:cNvSpPr>
            <a:spLocks noGrp="1"/>
          </p:cNvSpPr>
          <p:nvPr>
            <p:ph type="ftr" sz="quarter" idx="10"/>
          </p:nvPr>
        </p:nvSpPr>
        <p:spPr/>
        <p:txBody>
          <a:bodyPr/>
          <a:lstStyle/>
          <a:p>
            <a:r>
              <a:rPr lang="en-US"/>
              <a:t>Confidential and Proprietary — Wellmark Blue Cross and Blue Shield    |</a:t>
            </a:r>
            <a:endParaRPr lang="en-US" dirty="0"/>
          </a:p>
        </p:txBody>
      </p:sp>
      <p:sp>
        <p:nvSpPr>
          <p:cNvPr id="3" name="Slide Number Placeholder 2">
            <a:extLst>
              <a:ext uri="{FF2B5EF4-FFF2-40B4-BE49-F238E27FC236}">
                <a16:creationId xmlns:a16="http://schemas.microsoft.com/office/drawing/2014/main" id="{D53214D5-F9BB-E2C0-0153-FBBDE74B13EE}"/>
              </a:ext>
            </a:extLst>
          </p:cNvPr>
          <p:cNvSpPr>
            <a:spLocks noGrp="1"/>
          </p:cNvSpPr>
          <p:nvPr>
            <p:ph type="sldNum" sz="quarter" idx="11"/>
          </p:nvPr>
        </p:nvSpPr>
        <p:spPr/>
        <p:txBody>
          <a:bodyPr/>
          <a:lstStyle/>
          <a:p>
            <a:fld id="{CC631919-30FA-4DCB-BDC6-FA525ECAEA69}" type="slidenum">
              <a:rPr lang="en-US" smtClean="0"/>
              <a:pPr/>
              <a:t>6</a:t>
            </a:fld>
            <a:endParaRPr lang="en-US" dirty="0"/>
          </a:p>
        </p:txBody>
      </p:sp>
      <p:sp>
        <p:nvSpPr>
          <p:cNvPr id="4" name="Text Placeholder 3">
            <a:extLst>
              <a:ext uri="{FF2B5EF4-FFF2-40B4-BE49-F238E27FC236}">
                <a16:creationId xmlns:a16="http://schemas.microsoft.com/office/drawing/2014/main" id="{BECF2D46-6CAE-FF0E-1D8A-54CE60773F62}"/>
              </a:ext>
            </a:extLst>
          </p:cNvPr>
          <p:cNvSpPr>
            <a:spLocks noGrp="1"/>
          </p:cNvSpPr>
          <p:nvPr>
            <p:ph type="body" sz="quarter" idx="12"/>
          </p:nvPr>
        </p:nvSpPr>
        <p:spPr/>
        <p:txBody>
          <a:bodyPr/>
          <a:lstStyle/>
          <a:p>
            <a:r>
              <a:rPr lang="en-US" dirty="0"/>
              <a:t>Other Key Attributes</a:t>
            </a:r>
          </a:p>
        </p:txBody>
      </p:sp>
      <p:sp>
        <p:nvSpPr>
          <p:cNvPr id="6" name="Text Placeholder 5">
            <a:extLst>
              <a:ext uri="{FF2B5EF4-FFF2-40B4-BE49-F238E27FC236}">
                <a16:creationId xmlns:a16="http://schemas.microsoft.com/office/drawing/2014/main" id="{32964FD3-A487-D8C7-59CA-34D4D1F04C22}"/>
              </a:ext>
            </a:extLst>
          </p:cNvPr>
          <p:cNvSpPr>
            <a:spLocks noGrp="1"/>
          </p:cNvSpPr>
          <p:nvPr>
            <p:ph type="body" sz="quarter" idx="15"/>
          </p:nvPr>
        </p:nvSpPr>
        <p:spPr/>
        <p:txBody>
          <a:bodyPr/>
          <a:lstStyle/>
          <a:p>
            <a:pPr marL="285750" indent="-285750">
              <a:buFont typeface="Arial" panose="020B0604020202020204" pitchFamily="34" charset="0"/>
              <a:buChar char="•"/>
            </a:pPr>
            <a:r>
              <a:rPr lang="en-US" dirty="0"/>
              <a:t>No underwriting</a:t>
            </a:r>
          </a:p>
          <a:p>
            <a:pPr marL="285750" indent="-285750">
              <a:buFont typeface="Arial" panose="020B0604020202020204" pitchFamily="34" charset="0"/>
              <a:buChar char="•"/>
            </a:pPr>
            <a:r>
              <a:rPr lang="en-US" dirty="0"/>
              <a:t>Automatically renews</a:t>
            </a:r>
          </a:p>
          <a:p>
            <a:pPr marL="285750" indent="-285750">
              <a:buFont typeface="Arial" panose="020B0604020202020204" pitchFamily="34" charset="0"/>
              <a:buChar char="•"/>
            </a:pPr>
            <a:r>
              <a:rPr lang="en-US" dirty="0"/>
              <a:t>Minimal employer admin</a:t>
            </a:r>
          </a:p>
          <a:p>
            <a:pPr marL="285750" indent="-285750">
              <a:buFont typeface="Arial" panose="020B0604020202020204" pitchFamily="34" charset="0"/>
              <a:buChar char="•"/>
            </a:pPr>
            <a:r>
              <a:rPr lang="en-US" dirty="0"/>
              <a:t>Direct carrier contacts</a:t>
            </a:r>
          </a:p>
          <a:p>
            <a:pPr marL="285750" indent="-285750">
              <a:buFont typeface="Arial" panose="020B0604020202020204" pitchFamily="34" charset="0"/>
              <a:buChar char="•"/>
            </a:pPr>
            <a:endParaRPr lang="en-US" dirty="0"/>
          </a:p>
        </p:txBody>
      </p:sp>
      <p:sp>
        <p:nvSpPr>
          <p:cNvPr id="12" name="Picture Placeholder 11">
            <a:extLst>
              <a:ext uri="{FF2B5EF4-FFF2-40B4-BE49-F238E27FC236}">
                <a16:creationId xmlns:a16="http://schemas.microsoft.com/office/drawing/2014/main" id="{51123BD0-320B-1EB1-97AC-854C44C79988}"/>
              </a:ext>
            </a:extLst>
          </p:cNvPr>
          <p:cNvSpPr>
            <a:spLocks noGrp="1"/>
          </p:cNvSpPr>
          <p:nvPr>
            <p:ph type="pic" sz="quarter" idx="14"/>
          </p:nvPr>
        </p:nvSpPr>
        <p:spPr/>
        <p:txBody>
          <a:bodyPr/>
          <a:lstStyle/>
          <a:p>
            <a:endParaRPr lang="en-US"/>
          </a:p>
        </p:txBody>
      </p:sp>
      <p:pic>
        <p:nvPicPr>
          <p:cNvPr id="10" name="Picture 9" descr="A close-up of a person smiling&#10;&#10;Description automatically generated">
            <a:extLst>
              <a:ext uri="{FF2B5EF4-FFF2-40B4-BE49-F238E27FC236}">
                <a16:creationId xmlns:a16="http://schemas.microsoft.com/office/drawing/2014/main" id="{FDD876AB-7E99-AE71-6167-352948B6D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192"/>
            <a:ext cx="6183457" cy="6949440"/>
          </a:xfrm>
          <a:prstGeom prst="rect">
            <a:avLst/>
          </a:prstGeom>
        </p:spPr>
      </p:pic>
    </p:spTree>
    <p:custDataLst>
      <p:tags r:id="rId1"/>
    </p:custDataLst>
    <p:extLst>
      <p:ext uri="{BB962C8B-B14F-4D97-AF65-F5344CB8AC3E}">
        <p14:creationId xmlns:p14="http://schemas.microsoft.com/office/powerpoint/2010/main" val="282561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C28D1F-9030-7C55-4AB3-9F8F30C72118}"/>
              </a:ext>
            </a:extLst>
          </p:cNvPr>
          <p:cNvSpPr>
            <a:spLocks noGrp="1"/>
          </p:cNvSpPr>
          <p:nvPr>
            <p:ph type="ftr" sz="quarter" idx="10"/>
          </p:nvPr>
        </p:nvSpPr>
        <p:spPr/>
        <p:txBody>
          <a:bodyPr/>
          <a:lstStyle/>
          <a:p>
            <a:r>
              <a:rPr lang="en-US" dirty="0"/>
              <a:t>Confidential and Proprietary — Wellmark Blue Cross and Blue Shield    |</a:t>
            </a:r>
          </a:p>
        </p:txBody>
      </p:sp>
      <p:sp>
        <p:nvSpPr>
          <p:cNvPr id="3" name="Slide Number Placeholder 2">
            <a:extLst>
              <a:ext uri="{FF2B5EF4-FFF2-40B4-BE49-F238E27FC236}">
                <a16:creationId xmlns:a16="http://schemas.microsoft.com/office/drawing/2014/main" id="{36EBD776-D01B-8069-05A1-EBA966BF29C2}"/>
              </a:ext>
            </a:extLst>
          </p:cNvPr>
          <p:cNvSpPr>
            <a:spLocks noGrp="1"/>
          </p:cNvSpPr>
          <p:nvPr>
            <p:ph type="sldNum" sz="quarter" idx="11"/>
          </p:nvPr>
        </p:nvSpPr>
        <p:spPr/>
        <p:txBody>
          <a:bodyPr/>
          <a:lstStyle/>
          <a:p>
            <a:fld id="{CC631919-30FA-4DCB-BDC6-FA525ECAEA69}" type="slidenum">
              <a:rPr lang="en-US" smtClean="0"/>
              <a:pPr/>
              <a:t>7</a:t>
            </a:fld>
            <a:endParaRPr lang="en-US" dirty="0"/>
          </a:p>
        </p:txBody>
      </p:sp>
      <p:sp>
        <p:nvSpPr>
          <p:cNvPr id="4" name="Text Placeholder 3">
            <a:extLst>
              <a:ext uri="{FF2B5EF4-FFF2-40B4-BE49-F238E27FC236}">
                <a16:creationId xmlns:a16="http://schemas.microsoft.com/office/drawing/2014/main" id="{2C5F0AEA-1930-DC70-86A3-8832306E8A86}"/>
              </a:ext>
            </a:extLst>
          </p:cNvPr>
          <p:cNvSpPr>
            <a:spLocks noGrp="1"/>
          </p:cNvSpPr>
          <p:nvPr>
            <p:ph type="body" sz="quarter" idx="12"/>
          </p:nvPr>
        </p:nvSpPr>
        <p:spPr>
          <a:xfrm>
            <a:off x="818703" y="914400"/>
            <a:ext cx="10561188" cy="579645"/>
          </a:xfrm>
        </p:spPr>
        <p:txBody>
          <a:bodyPr/>
          <a:lstStyle/>
          <a:p>
            <a:r>
              <a:rPr lang="en-US" dirty="0"/>
              <a:t>ASBSD Retiree Program F</a:t>
            </a:r>
            <a:endParaRPr lang="en-US" spc="0" dirty="0"/>
          </a:p>
        </p:txBody>
      </p:sp>
      <p:sp>
        <p:nvSpPr>
          <p:cNvPr id="7" name="Text Placeholder 6">
            <a:extLst>
              <a:ext uri="{FF2B5EF4-FFF2-40B4-BE49-F238E27FC236}">
                <a16:creationId xmlns:a16="http://schemas.microsoft.com/office/drawing/2014/main" id="{0C807D46-B245-64FC-078B-9207BEACE1F9}"/>
              </a:ext>
            </a:extLst>
          </p:cNvPr>
          <p:cNvSpPr>
            <a:spLocks noGrp="1"/>
          </p:cNvSpPr>
          <p:nvPr>
            <p:ph type="body" sz="quarter" idx="21"/>
          </p:nvPr>
        </p:nvSpPr>
        <p:spPr>
          <a:xfrm>
            <a:off x="816863" y="2196550"/>
            <a:ext cx="4947329" cy="4087291"/>
          </a:xfrm>
        </p:spPr>
        <p:txBody>
          <a:bodyPr lIns="0" tIns="0" rIns="0" bIns="0" anchor="t"/>
          <a:lstStyle/>
          <a:p>
            <a:r>
              <a:rPr lang="en-US" dirty="0">
                <a:solidFill>
                  <a:srgbClr val="4A7390"/>
                </a:solidFill>
                <a:latin typeface="+mj-lt"/>
              </a:rPr>
              <a:t>How does it work?</a:t>
            </a:r>
          </a:p>
          <a:p>
            <a:pPr marL="342900" indent="-342900">
              <a:buFont typeface="Arial" panose="020B0604020202020204" pitchFamily="34" charset="0"/>
              <a:buChar char="•"/>
            </a:pPr>
            <a:r>
              <a:rPr lang="en-US" dirty="0"/>
              <a:t>Medicare will pay its share of care received.</a:t>
            </a:r>
          </a:p>
          <a:p>
            <a:pPr marL="342900" indent="-342900">
              <a:buFont typeface="Arial" panose="020B0604020202020204" pitchFamily="34" charset="0"/>
              <a:buChar char="•"/>
            </a:pPr>
            <a:r>
              <a:rPr lang="en-US" dirty="0"/>
              <a:t>EGRP Program F policy pays its share.</a:t>
            </a:r>
          </a:p>
          <a:p>
            <a:pPr marL="342900" indent="-342900">
              <a:buFont typeface="Arial" panose="020B0604020202020204" pitchFamily="34" charset="0"/>
              <a:buChar char="•"/>
            </a:pPr>
            <a:r>
              <a:rPr lang="en-US" dirty="0"/>
              <a:t>Members pay any remaining amount not covered by Original Medicare or your Retiree Program F</a:t>
            </a:r>
          </a:p>
        </p:txBody>
      </p:sp>
      <p:sp>
        <p:nvSpPr>
          <p:cNvPr id="5" name="Text Placeholder 6">
            <a:extLst>
              <a:ext uri="{FF2B5EF4-FFF2-40B4-BE49-F238E27FC236}">
                <a16:creationId xmlns:a16="http://schemas.microsoft.com/office/drawing/2014/main" id="{375FCF22-A619-6B61-78E0-E4D9D7FE08C3}"/>
              </a:ext>
            </a:extLst>
          </p:cNvPr>
          <p:cNvSpPr txBox="1">
            <a:spLocks/>
          </p:cNvSpPr>
          <p:nvPr/>
        </p:nvSpPr>
        <p:spPr>
          <a:xfrm>
            <a:off x="6596971" y="2196550"/>
            <a:ext cx="4947329" cy="4087291"/>
          </a:xfrm>
          <a:prstGeom prst="rect">
            <a:avLst/>
          </a:prstGeom>
        </p:spPr>
        <p:txBody>
          <a:bodyPr lIns="0" tIns="0" rIns="0" bIns="0" anchor="t"/>
          <a:lstStyle>
            <a:lvl1pPr marL="0" indent="0" algn="l" defTabSz="914400" rtl="0" eaLnBrk="1" latinLnBrk="0" hangingPunct="1">
              <a:lnSpc>
                <a:spcPts val="2400"/>
              </a:lnSpc>
              <a:spcBef>
                <a:spcPts val="1800"/>
              </a:spcBef>
              <a:spcAft>
                <a:spcPts val="0"/>
              </a:spcAft>
              <a:buFontTx/>
              <a:buNone/>
              <a:defRPr sz="1800" kern="1200">
                <a:solidFill>
                  <a:schemeClr val="tx1"/>
                </a:solidFill>
                <a:latin typeface="+mn-lt"/>
                <a:ea typeface="+mn-ea"/>
                <a:cs typeface="+mn-cs"/>
              </a:defRPr>
            </a:lvl1pPr>
            <a:lvl2pPr marL="228600" indent="-228600" algn="l" defTabSz="914400" rtl="0" eaLnBrk="1" latinLnBrk="0" hangingPunct="1">
              <a:lnSpc>
                <a:spcPts val="2400"/>
              </a:lnSpc>
              <a:spcBef>
                <a:spcPts val="1200"/>
              </a:spcBef>
              <a:spcAft>
                <a:spcPts val="0"/>
              </a:spcAft>
              <a:buFont typeface="Arial" panose="020B0604020202020204" pitchFamily="34" charset="0"/>
              <a:buChar char="•"/>
              <a:defRPr sz="1800" kern="1200">
                <a:solidFill>
                  <a:schemeClr val="tx1"/>
                </a:solidFill>
                <a:latin typeface="+mn-lt"/>
                <a:ea typeface="+mn-ea"/>
                <a:cs typeface="+mn-cs"/>
              </a:defRPr>
            </a:lvl2pPr>
            <a:lvl3pPr marL="512064" indent="-283464" algn="l" defTabSz="914400" rtl="0" eaLnBrk="1" latinLnBrk="0" hangingPunct="1">
              <a:lnSpc>
                <a:spcPts val="2400"/>
              </a:lnSpc>
              <a:spcBef>
                <a:spcPts val="1200"/>
              </a:spcBef>
              <a:spcAft>
                <a:spcPts val="0"/>
              </a:spcAft>
              <a:buFont typeface="Arial" panose="020B0604020202020204" pitchFamily="34" charset="0"/>
              <a:buChar char="•"/>
              <a:defRPr sz="1800" kern="1200">
                <a:solidFill>
                  <a:schemeClr val="tx1"/>
                </a:solidFill>
                <a:latin typeface="+mn-lt"/>
                <a:ea typeface="+mn-ea"/>
                <a:cs typeface="+mn-cs"/>
              </a:defRPr>
            </a:lvl3pPr>
            <a:lvl4pPr marL="850392" indent="-338328" algn="l" defTabSz="914400" rtl="0" eaLnBrk="1" latinLnBrk="0" hangingPunct="1">
              <a:lnSpc>
                <a:spcPts val="2400"/>
              </a:lnSpc>
              <a:spcBef>
                <a:spcPts val="120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spcAft>
                <a:spcPts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4A7390"/>
                </a:solidFill>
                <a:latin typeface="+mj-lt"/>
              </a:rPr>
              <a:t>Who is eligible to enroll in Retiree Program F?</a:t>
            </a:r>
          </a:p>
          <a:p>
            <a:pPr marL="285750" indent="-285750">
              <a:buFont typeface="Arial" panose="020B0604020202020204" pitchFamily="34" charset="0"/>
              <a:buChar char="•"/>
            </a:pPr>
            <a:r>
              <a:rPr lang="en-US" dirty="0"/>
              <a:t>Must be retired and enrolled in Medicare Part A and Part B</a:t>
            </a:r>
            <a:endParaRPr lang="en-US" dirty="0">
              <a:cs typeface="Arial"/>
            </a:endParaRPr>
          </a:p>
          <a:p>
            <a:pPr marL="285750" indent="-285750">
              <a:buFont typeface="Arial" panose="020B0604020202020204" pitchFamily="34" charset="0"/>
              <a:buChar char="•"/>
            </a:pPr>
            <a:r>
              <a:rPr lang="en-US" dirty="0"/>
              <a:t>Must continue to pay Medicare premiums</a:t>
            </a:r>
          </a:p>
          <a:p>
            <a:pPr marL="285750" indent="-285750">
              <a:buFont typeface="Arial" panose="020B0604020202020204" pitchFamily="34" charset="0"/>
              <a:buChar char="•"/>
            </a:pPr>
            <a:r>
              <a:rPr lang="en-US" b="1" dirty="0"/>
              <a:t>Any retiree that has been on the ASBSD health plan, may return to the Retiree Program F</a:t>
            </a:r>
          </a:p>
        </p:txBody>
      </p:sp>
    </p:spTree>
    <p:custDataLst>
      <p:tags r:id="rId1"/>
    </p:custDataLst>
    <p:extLst>
      <p:ext uri="{BB962C8B-B14F-4D97-AF65-F5344CB8AC3E}">
        <p14:creationId xmlns:p14="http://schemas.microsoft.com/office/powerpoint/2010/main" val="467149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0BAF2-195D-D254-D2B2-82733B951F9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DC758B-5C0F-DDD5-1083-511208F20DBE}"/>
              </a:ext>
            </a:extLst>
          </p:cNvPr>
          <p:cNvSpPr>
            <a:spLocks noGrp="1"/>
          </p:cNvSpPr>
          <p:nvPr>
            <p:ph type="ftr" sz="quarter" idx="10"/>
          </p:nvPr>
        </p:nvSpPr>
        <p:spPr/>
        <p:txBody>
          <a:bodyPr/>
          <a:lstStyle/>
          <a:p>
            <a:r>
              <a:rPr lang="en-US"/>
              <a:t>Confidential and Proprietary — Wellmark Blue Cross and Blue Shield    |</a:t>
            </a:r>
            <a:endParaRPr lang="en-US" dirty="0"/>
          </a:p>
        </p:txBody>
      </p:sp>
      <p:sp>
        <p:nvSpPr>
          <p:cNvPr id="3" name="Slide Number Placeholder 2">
            <a:extLst>
              <a:ext uri="{FF2B5EF4-FFF2-40B4-BE49-F238E27FC236}">
                <a16:creationId xmlns:a16="http://schemas.microsoft.com/office/drawing/2014/main" id="{B41EDEE9-C190-D450-8F38-F7D382704CB8}"/>
              </a:ext>
            </a:extLst>
          </p:cNvPr>
          <p:cNvSpPr>
            <a:spLocks noGrp="1"/>
          </p:cNvSpPr>
          <p:nvPr>
            <p:ph type="sldNum" sz="quarter" idx="11"/>
          </p:nvPr>
        </p:nvSpPr>
        <p:spPr/>
        <p:txBody>
          <a:bodyPr/>
          <a:lstStyle/>
          <a:p>
            <a:fld id="{CC631919-30FA-4DCB-BDC6-FA525ECAEA69}" type="slidenum">
              <a:rPr lang="en-US" smtClean="0"/>
              <a:pPr/>
              <a:t>8</a:t>
            </a:fld>
            <a:endParaRPr lang="en-US" dirty="0"/>
          </a:p>
        </p:txBody>
      </p:sp>
      <p:sp>
        <p:nvSpPr>
          <p:cNvPr id="4" name="Text Placeholder 3">
            <a:extLst>
              <a:ext uri="{FF2B5EF4-FFF2-40B4-BE49-F238E27FC236}">
                <a16:creationId xmlns:a16="http://schemas.microsoft.com/office/drawing/2014/main" id="{CA1401D5-BE7A-F706-DCD7-AB3E9CCE8F0F}"/>
              </a:ext>
            </a:extLst>
          </p:cNvPr>
          <p:cNvSpPr>
            <a:spLocks noGrp="1"/>
          </p:cNvSpPr>
          <p:nvPr>
            <p:ph type="body" sz="quarter" idx="14"/>
          </p:nvPr>
        </p:nvSpPr>
        <p:spPr/>
        <p:txBody>
          <a:bodyPr/>
          <a:lstStyle/>
          <a:p>
            <a:r>
              <a:rPr lang="en-US" dirty="0"/>
              <a:t>Group Retiree Program F Coverage and Resources</a:t>
            </a:r>
          </a:p>
        </p:txBody>
      </p:sp>
    </p:spTree>
    <p:custDataLst>
      <p:tags r:id="rId1"/>
    </p:custDataLst>
    <p:extLst>
      <p:ext uri="{BB962C8B-B14F-4D97-AF65-F5344CB8AC3E}">
        <p14:creationId xmlns:p14="http://schemas.microsoft.com/office/powerpoint/2010/main" val="212273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0E9195-53A3-4967-AFBE-FF0D3E812277}"/>
              </a:ext>
            </a:extLst>
          </p:cNvPr>
          <p:cNvSpPr>
            <a:spLocks noGrp="1"/>
          </p:cNvSpPr>
          <p:nvPr>
            <p:ph type="ftr" sz="quarter" idx="10"/>
          </p:nvPr>
        </p:nvSpPr>
        <p:spPr/>
        <p:txBody>
          <a:bodyPr/>
          <a:lstStyle/>
          <a:p>
            <a:r>
              <a:rPr lang="en-US" dirty="0"/>
              <a:t>Confidential and Proprietary — Wellmark Blue Cross and Blue Shield    |</a:t>
            </a:r>
          </a:p>
        </p:txBody>
      </p:sp>
      <p:sp>
        <p:nvSpPr>
          <p:cNvPr id="3" name="Slide Number Placeholder 2">
            <a:extLst>
              <a:ext uri="{FF2B5EF4-FFF2-40B4-BE49-F238E27FC236}">
                <a16:creationId xmlns:a16="http://schemas.microsoft.com/office/drawing/2014/main" id="{9FF6C5F4-79A8-4936-83F5-E7AE12FC1618}"/>
              </a:ext>
            </a:extLst>
          </p:cNvPr>
          <p:cNvSpPr>
            <a:spLocks noGrp="1"/>
          </p:cNvSpPr>
          <p:nvPr>
            <p:ph type="sldNum" sz="quarter" idx="11"/>
          </p:nvPr>
        </p:nvSpPr>
        <p:spPr/>
        <p:txBody>
          <a:bodyPr/>
          <a:lstStyle/>
          <a:p>
            <a:fld id="{CC631919-30FA-4DCB-BDC6-FA525ECAEA69}" type="slidenum">
              <a:rPr lang="en-US" smtClean="0"/>
              <a:pPr/>
              <a:t>9</a:t>
            </a:fld>
            <a:endParaRPr lang="en-US" dirty="0"/>
          </a:p>
        </p:txBody>
      </p:sp>
      <p:sp>
        <p:nvSpPr>
          <p:cNvPr id="4" name="Text Placeholder 3">
            <a:extLst>
              <a:ext uri="{FF2B5EF4-FFF2-40B4-BE49-F238E27FC236}">
                <a16:creationId xmlns:a16="http://schemas.microsoft.com/office/drawing/2014/main" id="{140A5CAE-D708-4F75-A785-FBE71F51DCF7}"/>
              </a:ext>
            </a:extLst>
          </p:cNvPr>
          <p:cNvSpPr>
            <a:spLocks noGrp="1"/>
          </p:cNvSpPr>
          <p:nvPr>
            <p:ph type="body" sz="quarter" idx="12"/>
          </p:nvPr>
        </p:nvSpPr>
        <p:spPr/>
        <p:txBody>
          <a:bodyPr/>
          <a:lstStyle/>
          <a:p>
            <a:r>
              <a:rPr lang="en-US" dirty="0"/>
              <a:t>Employer group retiree program benefits</a:t>
            </a:r>
          </a:p>
        </p:txBody>
      </p:sp>
      <p:graphicFrame>
        <p:nvGraphicFramePr>
          <p:cNvPr id="6" name="Table 6">
            <a:extLst>
              <a:ext uri="{FF2B5EF4-FFF2-40B4-BE49-F238E27FC236}">
                <a16:creationId xmlns:a16="http://schemas.microsoft.com/office/drawing/2014/main" id="{18231A05-61A1-459A-B166-26CC36F9BA57}"/>
              </a:ext>
            </a:extLst>
          </p:cNvPr>
          <p:cNvGraphicFramePr>
            <a:graphicFrameLocks noGrp="1"/>
          </p:cNvGraphicFramePr>
          <p:nvPr>
            <p:ph type="tbl" sz="quarter" idx="13"/>
          </p:nvPr>
        </p:nvGraphicFramePr>
        <p:xfrm>
          <a:off x="822961" y="1387137"/>
          <a:ext cx="8425298" cy="4420504"/>
        </p:xfrm>
        <a:graphic>
          <a:graphicData uri="http://schemas.openxmlformats.org/drawingml/2006/table">
            <a:tbl>
              <a:tblPr firstRow="1" bandRow="1">
                <a:tableStyleId>{073A0DAA-6AF3-43AB-8588-CEC1D06C72B9}</a:tableStyleId>
              </a:tblPr>
              <a:tblGrid>
                <a:gridCol w="2579460">
                  <a:extLst>
                    <a:ext uri="{9D8B030D-6E8A-4147-A177-3AD203B41FA5}">
                      <a16:colId xmlns:a16="http://schemas.microsoft.com/office/drawing/2014/main" val="767000932"/>
                    </a:ext>
                  </a:extLst>
                </a:gridCol>
                <a:gridCol w="1571355">
                  <a:extLst>
                    <a:ext uri="{9D8B030D-6E8A-4147-A177-3AD203B41FA5}">
                      <a16:colId xmlns:a16="http://schemas.microsoft.com/office/drawing/2014/main" val="1858999935"/>
                    </a:ext>
                  </a:extLst>
                </a:gridCol>
                <a:gridCol w="1309797">
                  <a:extLst>
                    <a:ext uri="{9D8B030D-6E8A-4147-A177-3AD203B41FA5}">
                      <a16:colId xmlns:a16="http://schemas.microsoft.com/office/drawing/2014/main" val="3799297695"/>
                    </a:ext>
                  </a:extLst>
                </a:gridCol>
                <a:gridCol w="1654889">
                  <a:extLst>
                    <a:ext uri="{9D8B030D-6E8A-4147-A177-3AD203B41FA5}">
                      <a16:colId xmlns:a16="http://schemas.microsoft.com/office/drawing/2014/main" val="3947015499"/>
                    </a:ext>
                  </a:extLst>
                </a:gridCol>
                <a:gridCol w="1309797">
                  <a:extLst>
                    <a:ext uri="{9D8B030D-6E8A-4147-A177-3AD203B41FA5}">
                      <a16:colId xmlns:a16="http://schemas.microsoft.com/office/drawing/2014/main" val="232936677"/>
                    </a:ext>
                  </a:extLst>
                </a:gridCol>
              </a:tblGrid>
              <a:tr h="698546">
                <a:tc>
                  <a:txBody>
                    <a:bodyPr/>
                    <a:lstStyle/>
                    <a:p>
                      <a:pPr algn="ctr"/>
                      <a:endParaRPr lang="en-US" sz="1800" cap="all" baseline="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800" cap="all" baseline="0" dirty="0">
                          <a:latin typeface="+mn-lt"/>
                        </a:rPr>
                        <a:t>Plan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800" cap="all" baseline="0" dirty="0">
                          <a:latin typeface="+mn-lt"/>
                        </a:rPr>
                        <a:t>Plan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800" cap="all" baseline="0" dirty="0">
                          <a:latin typeface="+mn-lt"/>
                        </a:rPr>
                        <a:t>HD Plan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800" cap="all" baseline="0" dirty="0">
                          <a:latin typeface="+mn-lt"/>
                        </a:rPr>
                        <a:t>Plan F</a:t>
                      </a:r>
                      <a:endParaRPr lang="en-US" sz="1800" cap="all" baseline="30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973002173"/>
                  </a:ext>
                </a:extLst>
              </a:tr>
              <a:tr h="364342">
                <a:tc>
                  <a:txBody>
                    <a:bodyPr/>
                    <a:lstStyle/>
                    <a:p>
                      <a:r>
                        <a:rPr lang="en-US" sz="1800" b="1" dirty="0">
                          <a:latin typeface="+mn-lt"/>
                          <a:cs typeface="Arial"/>
                        </a:rPr>
                        <a:t>Basic benefits</a:t>
                      </a:r>
                      <a:endParaRPr lang="en-US" sz="1800" b="1" dirty="0">
                        <a:solidFill>
                          <a:schemeClr val="tx1"/>
                        </a:solidFill>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B9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B9C8"/>
                    </a:solidFill>
                  </a:tcPr>
                </a:tc>
                <a:extLst>
                  <a:ext uri="{0D108BD9-81ED-4DB2-BD59-A6C34878D82A}">
                    <a16:rowId xmlns:a16="http://schemas.microsoft.com/office/drawing/2014/main" val="1634198393"/>
                  </a:ext>
                </a:extLst>
              </a:tr>
              <a:tr h="947288">
                <a:tc>
                  <a:txBody>
                    <a:bodyPr/>
                    <a:lstStyle/>
                    <a:p>
                      <a:r>
                        <a:rPr lang="en-US" sz="1800" b="1" dirty="0">
                          <a:latin typeface="+mn-lt"/>
                          <a:cs typeface="Arial"/>
                        </a:rPr>
                        <a:t>Skilled nursing facility 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cs typeface="Arial"/>
                        </a:rPr>
                        <a:t> </a:t>
                      </a: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cs typeface="Arial"/>
                        </a:rPr>
                        <a:t> </a:t>
                      </a: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B9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B9C8"/>
                    </a:solidFill>
                  </a:tcPr>
                </a:tc>
                <a:extLst>
                  <a:ext uri="{0D108BD9-81ED-4DB2-BD59-A6C34878D82A}">
                    <a16:rowId xmlns:a16="http://schemas.microsoft.com/office/drawing/2014/main" val="3822547399"/>
                  </a:ext>
                </a:extLst>
              </a:tr>
              <a:tr h="364342">
                <a:tc>
                  <a:txBody>
                    <a:bodyPr/>
                    <a:lstStyle/>
                    <a:p>
                      <a:r>
                        <a:rPr lang="en-US" sz="1800" b="1" dirty="0">
                          <a:latin typeface="+mn-lt"/>
                          <a:cs typeface="Arial"/>
                        </a:rPr>
                        <a:t>Part A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B9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B9C8"/>
                    </a:solidFill>
                  </a:tcPr>
                </a:tc>
                <a:extLst>
                  <a:ext uri="{0D108BD9-81ED-4DB2-BD59-A6C34878D82A}">
                    <a16:rowId xmlns:a16="http://schemas.microsoft.com/office/drawing/2014/main" val="1164261639"/>
                  </a:ext>
                </a:extLst>
              </a:tr>
              <a:tr h="364342">
                <a:tc>
                  <a:txBody>
                    <a:bodyPr/>
                    <a:lstStyle/>
                    <a:p>
                      <a:r>
                        <a:rPr lang="en-US" sz="1800" b="1" dirty="0">
                          <a:latin typeface="+mn-lt"/>
                          <a:cs typeface="Arial"/>
                        </a:rPr>
                        <a:t>Part B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B9C8"/>
                    </a:solidFill>
                  </a:tcPr>
                </a:tc>
                <a:tc>
                  <a:txBody>
                    <a:bodyPr/>
                    <a:lstStyle/>
                    <a:p>
                      <a:pPr algn="ct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B9C8"/>
                    </a:solidFill>
                  </a:tcPr>
                </a:tc>
                <a:extLst>
                  <a:ext uri="{0D108BD9-81ED-4DB2-BD59-A6C34878D82A}">
                    <a16:rowId xmlns:a16="http://schemas.microsoft.com/office/drawing/2014/main" val="711859914"/>
                  </a:ext>
                </a:extLst>
              </a:tr>
              <a:tr h="655815">
                <a:tc>
                  <a:txBody>
                    <a:bodyPr/>
                    <a:lstStyle/>
                    <a:p>
                      <a:r>
                        <a:rPr lang="en-US" sz="1800" b="1" dirty="0">
                          <a:latin typeface="+mn-lt"/>
                          <a:cs typeface="Arial"/>
                        </a:rPr>
                        <a:t>Part B excess 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B9C8"/>
                    </a:solidFill>
                  </a:tcPr>
                </a:tc>
                <a:tc>
                  <a:txBody>
                    <a:bodyPr/>
                    <a:lstStyle/>
                    <a:p>
                      <a:pPr algn="ct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B9C8"/>
                    </a:solidFill>
                  </a:tcPr>
                </a:tc>
                <a:extLst>
                  <a:ext uri="{0D108BD9-81ED-4DB2-BD59-A6C34878D82A}">
                    <a16:rowId xmlns:a16="http://schemas.microsoft.com/office/drawing/2014/main" val="710978556"/>
                  </a:ext>
                </a:extLst>
              </a:tr>
              <a:tr h="655815">
                <a:tc>
                  <a:txBody>
                    <a:bodyPr/>
                    <a:lstStyle/>
                    <a:p>
                      <a:r>
                        <a:rPr lang="en-US" sz="1800" b="1" dirty="0">
                          <a:latin typeface="+mn-lt"/>
                          <a:cs typeface="Arial"/>
                        </a:rPr>
                        <a:t>Foreign travel emergency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B9C8"/>
                    </a:solidFill>
                  </a:tcPr>
                </a:tc>
                <a:tc>
                  <a:txBody>
                    <a:bodyPr/>
                    <a:lstStyle/>
                    <a:p>
                      <a:pPr algn="ct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B9C8"/>
                    </a:solidFill>
                  </a:tcPr>
                </a:tc>
                <a:extLst>
                  <a:ext uri="{0D108BD9-81ED-4DB2-BD59-A6C34878D82A}">
                    <a16:rowId xmlns:a16="http://schemas.microsoft.com/office/drawing/2014/main" val="4015887979"/>
                  </a:ext>
                </a:extLst>
              </a:tr>
              <a:tr h="364342">
                <a:tc>
                  <a:txBody>
                    <a:bodyPr/>
                    <a:lstStyle/>
                    <a:p>
                      <a:pPr algn="l"/>
                      <a:r>
                        <a:rPr lang="en-US" sz="1800" b="1" dirty="0">
                          <a:latin typeface="+mn-lt"/>
                          <a:cs typeface="Arial"/>
                        </a:rPr>
                        <a:t>Plan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cs typeface="Arial"/>
                          <a:sym typeface="Wingdings 2"/>
                        </a:rPr>
                        <a:t></a:t>
                      </a: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B9C8"/>
                    </a:solidFill>
                  </a:tcPr>
                </a:tc>
                <a:tc>
                  <a:txBody>
                    <a:bodyPr/>
                    <a:lstStyle/>
                    <a:p>
                      <a:pPr algn="ctr"/>
                      <a:endParaRPr lang="en-US" sz="1800" b="1" dirty="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B9C8"/>
                    </a:solidFill>
                  </a:tcPr>
                </a:tc>
                <a:extLst>
                  <a:ext uri="{0D108BD9-81ED-4DB2-BD59-A6C34878D82A}">
                    <a16:rowId xmlns:a16="http://schemas.microsoft.com/office/drawing/2014/main" val="206555080"/>
                  </a:ext>
                </a:extLst>
              </a:tr>
            </a:tbl>
          </a:graphicData>
        </a:graphic>
      </p:graphicFrame>
      <p:sp>
        <p:nvSpPr>
          <p:cNvPr id="8" name="TextBox 7">
            <a:extLst>
              <a:ext uri="{FF2B5EF4-FFF2-40B4-BE49-F238E27FC236}">
                <a16:creationId xmlns:a16="http://schemas.microsoft.com/office/drawing/2014/main" id="{30C5344D-6569-8584-E102-9F08FA352A1D}"/>
              </a:ext>
            </a:extLst>
          </p:cNvPr>
          <p:cNvSpPr txBox="1"/>
          <p:nvPr/>
        </p:nvSpPr>
        <p:spPr>
          <a:xfrm>
            <a:off x="801476" y="6544036"/>
            <a:ext cx="6094428" cy="246221"/>
          </a:xfrm>
          <a:prstGeom prst="rect">
            <a:avLst/>
          </a:prstGeom>
          <a:noFill/>
        </p:spPr>
        <p:txBody>
          <a:bodyPr wrap="square">
            <a:spAutoFit/>
          </a:bodyPr>
          <a:lstStyle/>
          <a:p>
            <a:r>
              <a:rPr lang="en-US" sz="1000" dirty="0"/>
              <a:t>MedicareBlue</a:t>
            </a:r>
            <a:r>
              <a:rPr lang="en-US" sz="1000" baseline="30000" dirty="0"/>
              <a:t>SM</a:t>
            </a:r>
            <a:r>
              <a:rPr lang="en-US" sz="1000" b="1" dirty="0"/>
              <a:t> </a:t>
            </a:r>
            <a:r>
              <a:rPr lang="en-US" sz="1000" dirty="0"/>
              <a:t>Supplement is a service mark of the Blue Cross and Blue Shield Association.</a:t>
            </a:r>
            <a:r>
              <a:rPr lang="en-US" sz="1000" dirty="0">
                <a:latin typeface="Arial Narrow"/>
                <a:cs typeface="Arial"/>
              </a:rPr>
              <a:t>​ </a:t>
            </a:r>
            <a:r>
              <a:rPr lang="en-US" sz="1000" dirty="0"/>
              <a:t> </a:t>
            </a:r>
          </a:p>
        </p:txBody>
      </p:sp>
    </p:spTree>
    <p:custDataLst>
      <p:tags r:id="rId1"/>
    </p:custDataLst>
    <p:extLst>
      <p:ext uri="{BB962C8B-B14F-4D97-AF65-F5344CB8AC3E}">
        <p14:creationId xmlns:p14="http://schemas.microsoft.com/office/powerpoint/2010/main" val="908479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tmzGN5wt"/>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2023 Wellmark Corporate Colors_Final">
      <a:dk1>
        <a:srgbClr val="4D4D4F"/>
      </a:dk1>
      <a:lt1>
        <a:srgbClr val="FFFFFF"/>
      </a:lt1>
      <a:dk2>
        <a:srgbClr val="005589"/>
      </a:dk2>
      <a:lt2>
        <a:srgbClr val="A7C9E0"/>
      </a:lt2>
      <a:accent1>
        <a:srgbClr val="4A7390"/>
      </a:accent1>
      <a:accent2>
        <a:srgbClr val="7595AC"/>
      </a:accent2>
      <a:accent3>
        <a:srgbClr val="B7696B"/>
      </a:accent3>
      <a:accent4>
        <a:srgbClr val="629FA8"/>
      </a:accent4>
      <a:accent5>
        <a:srgbClr val="8A748D"/>
      </a:accent5>
      <a:accent6>
        <a:srgbClr val="9D6638"/>
      </a:accent6>
      <a:hlink>
        <a:srgbClr val="005589"/>
      </a:hlink>
      <a:folHlink>
        <a:srgbClr val="D6A06C"/>
      </a:folHlink>
    </a:clrScheme>
    <a:fontScheme name="Wellmark Corporate - 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markCorporate.potx" id="{58A9FA40-5F53-453C-81BD-571825BFADB3}" vid="{75DB6305-54A9-4586-A295-1D79F2C25A5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Wellmark Corporate Template (new)">
      <a:dk1>
        <a:srgbClr val="545454"/>
      </a:dk1>
      <a:lt1>
        <a:sysClr val="window" lastClr="FFFFFF"/>
      </a:lt1>
      <a:dk2>
        <a:srgbClr val="013550"/>
      </a:dk2>
      <a:lt2>
        <a:srgbClr val="0079BC"/>
      </a:lt2>
      <a:accent1>
        <a:srgbClr val="00828C"/>
      </a:accent1>
      <a:accent2>
        <a:srgbClr val="652666"/>
      </a:accent2>
      <a:accent3>
        <a:srgbClr val="6E8F00"/>
      </a:accent3>
      <a:accent4>
        <a:srgbClr val="D23432"/>
      </a:accent4>
      <a:accent5>
        <a:srgbClr val="EFB247"/>
      </a:accent5>
      <a:accent6>
        <a:srgbClr val="14ABC7"/>
      </a:accent6>
      <a:hlink>
        <a:srgbClr val="0563C1"/>
      </a:hlink>
      <a:folHlink>
        <a:srgbClr val="954F72"/>
      </a:folHlink>
    </a:clrScheme>
    <a:fontScheme name="Wellmark Corporate_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markCorporate" id="{81C26D13-5D7C-40E1-AAAF-E793ECADDFAA}" vid="{DF5C2F36-8833-49CE-BA00-B2F81CE5F492}"/>
    </a:ext>
  </a:extLst>
</a:theme>
</file>

<file path=ppt/theme/theme4.xml><?xml version="1.0" encoding="utf-8"?>
<a:theme xmlns:a="http://schemas.openxmlformats.org/drawingml/2006/main" name="Office Theme">
  <a:themeElements>
    <a:clrScheme name="2023 Wellmark Corporate Colors - Final">
      <a:dk1>
        <a:srgbClr val="4D4D4F"/>
      </a:dk1>
      <a:lt1>
        <a:srgbClr val="FFFFFF"/>
      </a:lt1>
      <a:dk2>
        <a:srgbClr val="005589"/>
      </a:dk2>
      <a:lt2>
        <a:srgbClr val="A7C9E0"/>
      </a:lt2>
      <a:accent1>
        <a:srgbClr val="4A7390"/>
      </a:accent1>
      <a:accent2>
        <a:srgbClr val="7595AC"/>
      </a:accent2>
      <a:accent3>
        <a:srgbClr val="B7696B"/>
      </a:accent3>
      <a:accent4>
        <a:srgbClr val="629FA8"/>
      </a:accent4>
      <a:accent5>
        <a:srgbClr val="8A748D"/>
      </a:accent5>
      <a:accent6>
        <a:srgbClr val="9D6638"/>
      </a:accent6>
      <a:hlink>
        <a:srgbClr val="005589"/>
      </a:hlink>
      <a:folHlink>
        <a:srgbClr val="D6A06C"/>
      </a:folHlink>
    </a:clrScheme>
    <a:fontScheme name="Wellmark Corporate - 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mark_AHPI.potx" id="{01CA5FF5-7019-4AEF-AD19-36B282393DAB}" vid="{95FD1652-3830-4B09-ACAC-AB7F95D59C7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b958f58-b5b4-4950-a11a-92726f09a5a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6AECE92856F94F93648F553F45B812" ma:contentTypeVersion="8" ma:contentTypeDescription="Create a new document." ma:contentTypeScope="" ma:versionID="84a6499eeeac23f98341c5bf29278d72">
  <xsd:schema xmlns:xsd="http://www.w3.org/2001/XMLSchema" xmlns:xs="http://www.w3.org/2001/XMLSchema" xmlns:p="http://schemas.microsoft.com/office/2006/metadata/properties" xmlns:ns3="ab958f58-b5b4-4950-a11a-92726f09a5af" xmlns:ns4="50e688e1-62fa-4496-9bda-179414683402" targetNamespace="http://schemas.microsoft.com/office/2006/metadata/properties" ma:root="true" ma:fieldsID="16bee82e9fbbb7c43130bcf32bdc7a07" ns3:_="" ns4:_="">
    <xsd:import namespace="ab958f58-b5b4-4950-a11a-92726f09a5af"/>
    <xsd:import namespace="50e688e1-62fa-4496-9bda-179414683402"/>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958f58-b5b4-4950-a11a-92726f09a5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e688e1-62fa-4496-9bda-17941468340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F1CA59-B357-41C9-8BCD-FAFCB34C9F0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b958f58-b5b4-4950-a11a-92726f09a5af"/>
    <ds:schemaRef ds:uri="http://purl.org/dc/elements/1.1/"/>
    <ds:schemaRef ds:uri="http://schemas.microsoft.com/office/2006/metadata/properties"/>
    <ds:schemaRef ds:uri="50e688e1-62fa-4496-9bda-179414683402"/>
    <ds:schemaRef ds:uri="http://www.w3.org/XML/1998/namespace"/>
    <ds:schemaRef ds:uri="http://purl.org/dc/dcmitype/"/>
  </ds:schemaRefs>
</ds:datastoreItem>
</file>

<file path=customXml/itemProps2.xml><?xml version="1.0" encoding="utf-8"?>
<ds:datastoreItem xmlns:ds="http://schemas.openxmlformats.org/officeDocument/2006/customXml" ds:itemID="{54280E28-877D-4747-9772-FA6E291677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958f58-b5b4-4950-a11a-92726f09a5af"/>
    <ds:schemaRef ds:uri="50e688e1-62fa-4496-9bda-1794146834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0EE3F2-792D-4975-8832-48E6F2D38E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2435</TotalTime>
  <Words>1243</Words>
  <Application>Microsoft Office PowerPoint</Application>
  <PresentationFormat>Widescreen</PresentationFormat>
  <Paragraphs>179</Paragraphs>
  <Slides>17</Slides>
  <Notes>16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17</vt:i4>
      </vt:variant>
    </vt:vector>
  </HeadingPairs>
  <TitlesOfParts>
    <vt:vector size="30" baseType="lpstr">
      <vt:lpstr>ＭＳ Ｐゴシック</vt:lpstr>
      <vt:lpstr>Arial</vt:lpstr>
      <vt:lpstr>Arial Black</vt:lpstr>
      <vt:lpstr>Arial Narrow</vt:lpstr>
      <vt:lpstr>Calibri</vt:lpstr>
      <vt:lpstr>Calibri Light</vt:lpstr>
      <vt:lpstr>Segoe UI Light</vt:lpstr>
      <vt:lpstr>Trade Gothic Next LT Pro BdCn</vt:lpstr>
      <vt:lpstr>TradeGothicNextLTPro-BdCn</vt:lpstr>
      <vt:lpstr>Office Theme</vt:lpstr>
      <vt:lpstr>1_Office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ASBSD Program F  2026 Premium: $262.20</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Wellmark Employer Group Retiree Program - EGRP</dc:title>
  <dc:creator>Tilson, Cory A</dc:creator>
  <cp:lastModifiedBy>Elliott, Tyler</cp:lastModifiedBy>
  <cp:revision>28</cp:revision>
  <dcterms:created xsi:type="dcterms:W3CDTF">2022-09-08T14:14:37Z</dcterms:created>
  <dcterms:modified xsi:type="dcterms:W3CDTF">2025-12-05T16:50:48Z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1428E51C-8AED-46C7-AD58-7146E26BA106</vt:lpwstr>
  </property>
  <property fmtid="{D5CDD505-2E9C-101B-9397-08002B2CF9AE}" pid="3" name="ArticulatePath">
    <vt:lpwstr>Wellmark EGRP Presentation - Holmes Murphy 2.1</vt:lpwstr>
  </property>
  <property fmtid="{D5CDD505-2E9C-101B-9397-08002B2CF9AE}" pid="4" name="MSIP_Label_7615557e-5879-4ab7-901f-bf92edb5b50d_Enabled">
    <vt:lpwstr>true</vt:lpwstr>
  </property>
  <property fmtid="{D5CDD505-2E9C-101B-9397-08002B2CF9AE}" pid="5" name="MSIP_Label_7615557e-5879-4ab7-901f-bf92edb5b50d_SetDate">
    <vt:lpwstr>2024-02-20T19:49:49Z</vt:lpwstr>
  </property>
  <property fmtid="{D5CDD505-2E9C-101B-9397-08002B2CF9AE}" pid="6" name="MSIP_Label_7615557e-5879-4ab7-901f-bf92edb5b50d_Method">
    <vt:lpwstr>Standard</vt:lpwstr>
  </property>
  <property fmtid="{D5CDD505-2E9C-101B-9397-08002B2CF9AE}" pid="7" name="MSIP_Label_7615557e-5879-4ab7-901f-bf92edb5b50d_Name">
    <vt:lpwstr>Confidential and Proprietary</vt:lpwstr>
  </property>
  <property fmtid="{D5CDD505-2E9C-101B-9397-08002B2CF9AE}" pid="8" name="MSIP_Label_7615557e-5879-4ab7-901f-bf92edb5b50d_SiteId">
    <vt:lpwstr>b98f910c-3152-457b-9bd4-fd0c5795867d</vt:lpwstr>
  </property>
  <property fmtid="{D5CDD505-2E9C-101B-9397-08002B2CF9AE}" pid="9" name="MSIP_Label_7615557e-5879-4ab7-901f-bf92edb5b50d_ActionId">
    <vt:lpwstr>cc78f1b0-70b9-4ff7-9a9f-a648a8d6eb20</vt:lpwstr>
  </property>
  <property fmtid="{D5CDD505-2E9C-101B-9397-08002B2CF9AE}" pid="10" name="MSIP_Label_7615557e-5879-4ab7-901f-bf92edb5b50d_ContentBits">
    <vt:lpwstr>0</vt:lpwstr>
  </property>
  <property fmtid="{D5CDD505-2E9C-101B-9397-08002B2CF9AE}" pid="11" name="ContentTypeId">
    <vt:lpwstr>0x010100166AECE92856F94F93648F553F45B812</vt:lpwstr>
  </property>
</Properties>
</file>